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5729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2637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469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13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055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4004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525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2853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54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4067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168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59521-BFA6-4F1F-93A6-C73E2BB4CA7C}" type="datetimeFigureOut">
              <a:rPr lang="ko-KR" altLang="en-US" smtClean="0"/>
              <a:t>2017-09-15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4CFF5-7484-44A7-BE50-8448E18115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161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4443" y="332509"/>
            <a:ext cx="4258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 smtClean="0"/>
              <a:t>엘리체</a:t>
            </a:r>
            <a:r>
              <a:rPr lang="en-US" altLang="ko-KR" b="1" dirty="0" smtClean="0"/>
              <a:t>CC </a:t>
            </a:r>
            <a:r>
              <a:rPr lang="ko-KR" altLang="en-US" b="1" dirty="0" smtClean="0"/>
              <a:t>카트 화재발생 건 </a:t>
            </a:r>
            <a:r>
              <a:rPr lang="en-US" altLang="ko-KR" b="1" dirty="0" smtClean="0"/>
              <a:t>[‘17.09.14]</a:t>
            </a:r>
            <a:endParaRPr lang="ko-KR" alt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4442" y="947651"/>
            <a:ext cx="862029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1.</a:t>
            </a:r>
            <a:r>
              <a:rPr lang="ko-KR" altLang="en-US" sz="1400" dirty="0" err="1" smtClean="0"/>
              <a:t>발생일시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: ’17.09.14 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01:00 </a:t>
            </a:r>
            <a:r>
              <a:rPr lang="ko-KR" altLang="en-US" sz="1400" dirty="0" smtClean="0"/>
              <a:t>경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2.</a:t>
            </a:r>
            <a:r>
              <a:rPr lang="ko-KR" altLang="en-US" sz="1400" dirty="0" smtClean="0"/>
              <a:t>발생장소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전남 화순군 </a:t>
            </a:r>
            <a:r>
              <a:rPr lang="ko-KR" altLang="en-US" sz="1400" dirty="0" err="1" smtClean="0"/>
              <a:t>춘향면</a:t>
            </a:r>
            <a:r>
              <a:rPr lang="ko-KR" altLang="en-US" sz="1400" dirty="0" smtClean="0"/>
              <a:t> 소재 </a:t>
            </a:r>
            <a:r>
              <a:rPr lang="ko-KR" altLang="en-US" sz="1400" dirty="0" err="1" smtClean="0"/>
              <a:t>엘리체</a:t>
            </a:r>
            <a:r>
              <a:rPr lang="en-US" altLang="ko-KR" sz="1400" dirty="0" smtClean="0"/>
              <a:t>CC </a:t>
            </a:r>
            <a:r>
              <a:rPr lang="ko-KR" altLang="en-US" sz="1400" dirty="0" smtClean="0"/>
              <a:t>카트 실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3.</a:t>
            </a:r>
            <a:r>
              <a:rPr lang="ko-KR" altLang="en-US" sz="1400" dirty="0" smtClean="0"/>
              <a:t>카트 및 배터리 </a:t>
            </a:r>
            <a:r>
              <a:rPr lang="ko-KR" altLang="en-US" sz="1400" dirty="0" err="1" smtClean="0"/>
              <a:t>장착현황</a:t>
            </a:r>
            <a:endParaRPr lang="en-US" altLang="ko-KR" sz="1400" dirty="0" smtClean="0"/>
          </a:p>
          <a:p>
            <a:endParaRPr lang="en-US" altLang="ko-KR" sz="1400" dirty="0"/>
          </a:p>
          <a:p>
            <a:endParaRPr lang="en-US" altLang="ko-KR" sz="1400" dirty="0" smtClean="0"/>
          </a:p>
          <a:p>
            <a:endParaRPr lang="en-US" altLang="ko-KR" sz="1400" dirty="0"/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4.</a:t>
            </a:r>
            <a:r>
              <a:rPr lang="ko-KR" altLang="en-US" sz="1400" dirty="0" smtClean="0"/>
              <a:t>피해현황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1)</a:t>
            </a:r>
            <a:r>
              <a:rPr lang="ko-KR" altLang="en-US" sz="1400" dirty="0" smtClean="0"/>
              <a:t>카트 </a:t>
            </a:r>
            <a:r>
              <a:rPr lang="en-US" altLang="ko-KR" sz="1400" dirty="0" smtClean="0"/>
              <a:t>7</a:t>
            </a:r>
            <a:r>
              <a:rPr lang="ko-KR" altLang="en-US" sz="1400" dirty="0" smtClean="0"/>
              <a:t>대 완전 전소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</a:t>
            </a:r>
          </a:p>
          <a:p>
            <a:endParaRPr lang="en-US" altLang="ko-KR" sz="1400" dirty="0"/>
          </a:p>
          <a:p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2)</a:t>
            </a:r>
            <a:r>
              <a:rPr lang="ko-KR" altLang="en-US" sz="1400" dirty="0" err="1" smtClean="0"/>
              <a:t>화재열로</a:t>
            </a:r>
            <a:r>
              <a:rPr lang="ko-KR" altLang="en-US" sz="1400" dirty="0" smtClean="0"/>
              <a:t> 인한 카트</a:t>
            </a:r>
            <a:r>
              <a:rPr lang="en-US" altLang="ko-KR" sz="1400" dirty="0" smtClean="0"/>
              <a:t>68</a:t>
            </a:r>
            <a:r>
              <a:rPr lang="ko-KR" altLang="en-US" sz="1400" dirty="0" smtClean="0"/>
              <a:t>대 지붕 및 전면 창 녹아 내림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3)</a:t>
            </a:r>
            <a:r>
              <a:rPr lang="ko-KR" altLang="en-US" sz="1400" dirty="0" smtClean="0"/>
              <a:t>전기 분전함 화재로 인한 소손  </a:t>
            </a:r>
            <a:endParaRPr lang="en-US" altLang="ko-KR" sz="1400" dirty="0" smtClean="0"/>
          </a:p>
          <a:p>
            <a:endParaRPr lang="en-US" altLang="ko-KR" sz="1400" dirty="0"/>
          </a:p>
          <a:p>
            <a:r>
              <a:rPr lang="en-US" altLang="ko-KR" sz="1400" dirty="0" smtClean="0"/>
              <a:t>5.</a:t>
            </a:r>
            <a:r>
              <a:rPr lang="ko-KR" altLang="en-US" sz="1400" dirty="0" smtClean="0"/>
              <a:t>감식결과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1) 9/14</a:t>
            </a:r>
            <a:r>
              <a:rPr lang="ko-KR" altLang="en-US" sz="1400" dirty="0" smtClean="0"/>
              <a:t>일 오전 </a:t>
            </a:r>
            <a:r>
              <a:rPr lang="en-US" altLang="ko-KR" sz="1400" dirty="0" smtClean="0"/>
              <a:t>9</a:t>
            </a:r>
            <a:r>
              <a:rPr lang="ko-KR" altLang="en-US" sz="1400" dirty="0" smtClean="0"/>
              <a:t>시</a:t>
            </a:r>
            <a:r>
              <a:rPr lang="en-US" altLang="ko-KR" sz="1400" dirty="0" smtClean="0"/>
              <a:t>~10</a:t>
            </a:r>
            <a:r>
              <a:rPr lang="ko-KR" altLang="en-US" sz="1400" dirty="0" smtClean="0"/>
              <a:t>시까지 </a:t>
            </a:r>
            <a:r>
              <a:rPr lang="ko-KR" altLang="en-US" sz="1400" dirty="0" err="1" smtClean="0"/>
              <a:t>감식진행</a:t>
            </a:r>
            <a:r>
              <a:rPr lang="ko-KR" altLang="en-US" sz="1400" dirty="0" smtClean="0"/>
              <a:t> 되었으나 </a:t>
            </a:r>
            <a:r>
              <a:rPr lang="ko-KR" altLang="en-US" sz="1400" dirty="0" err="1" smtClean="0"/>
              <a:t>발화지점</a:t>
            </a:r>
            <a:r>
              <a:rPr lang="ko-KR" altLang="en-US" sz="1400" dirty="0" smtClean="0"/>
              <a:t> 및 원인 등 파악 불가함</a:t>
            </a:r>
            <a:r>
              <a:rPr lang="en-US" altLang="ko-KR" sz="1400" dirty="0" smtClean="0"/>
              <a:t>.</a:t>
            </a:r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2) 9/20</a:t>
            </a:r>
            <a:r>
              <a:rPr lang="ko-KR" altLang="en-US" sz="1400" dirty="0" smtClean="0"/>
              <a:t>일 정밀감식팀과 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차 감식 진행 예정으로 확인 됨</a:t>
            </a:r>
            <a:r>
              <a:rPr lang="en-US" altLang="ko-KR" sz="1400" dirty="0" smtClean="0"/>
              <a:t>.</a:t>
            </a:r>
          </a:p>
          <a:p>
            <a:endParaRPr lang="en-US" altLang="ko-KR" sz="1400" dirty="0"/>
          </a:p>
          <a:p>
            <a:r>
              <a:rPr lang="en-US" altLang="ko-KR" sz="1400" dirty="0" smtClean="0"/>
              <a:t>6.</a:t>
            </a:r>
            <a:r>
              <a:rPr lang="ko-KR" altLang="en-US" sz="1400" dirty="0" smtClean="0"/>
              <a:t>기타사항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1)</a:t>
            </a:r>
            <a:r>
              <a:rPr lang="ko-KR" altLang="en-US" sz="1400" dirty="0" smtClean="0"/>
              <a:t>함평 </a:t>
            </a:r>
            <a:r>
              <a:rPr lang="ko-KR" altLang="en-US" sz="1400" dirty="0" err="1" smtClean="0"/>
              <a:t>엘리체</a:t>
            </a:r>
            <a:r>
              <a:rPr lang="en-US" altLang="ko-KR" sz="1400" dirty="0" smtClean="0"/>
              <a:t>CC </a:t>
            </a:r>
            <a:r>
              <a:rPr lang="ko-KR" altLang="en-US" sz="1400" dirty="0" smtClean="0"/>
              <a:t>측으로부터 카트 </a:t>
            </a:r>
            <a:r>
              <a:rPr lang="en-US" altLang="ko-KR" sz="1400" dirty="0" smtClean="0"/>
              <a:t>20</a:t>
            </a:r>
            <a:r>
              <a:rPr lang="ko-KR" altLang="en-US" sz="1400" dirty="0" smtClean="0"/>
              <a:t>대 </a:t>
            </a:r>
            <a:r>
              <a:rPr lang="en-US" altLang="ko-KR" sz="1400" dirty="0" smtClean="0"/>
              <a:t>[</a:t>
            </a:r>
            <a:r>
              <a:rPr lang="ko-KR" altLang="en-US" sz="1400" dirty="0" err="1" smtClean="0"/>
              <a:t>야마하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18</a:t>
            </a:r>
            <a:r>
              <a:rPr lang="ko-KR" altLang="en-US" sz="1400" dirty="0" smtClean="0"/>
              <a:t>대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(LG-Li), APRO 2</a:t>
            </a:r>
            <a:r>
              <a:rPr lang="ko-KR" altLang="en-US" sz="1400" dirty="0" smtClean="0"/>
              <a:t>대 </a:t>
            </a:r>
            <a:r>
              <a:rPr lang="en-US" altLang="ko-KR" sz="1400" dirty="0" smtClean="0"/>
              <a:t>(US)] </a:t>
            </a:r>
            <a:r>
              <a:rPr lang="ko-KR" altLang="en-US" sz="1400" dirty="0" smtClean="0"/>
              <a:t>이동</a:t>
            </a:r>
            <a:r>
              <a:rPr lang="en-US" altLang="ko-KR" sz="1400" dirty="0" smtClean="0"/>
              <a:t>,</a:t>
            </a:r>
            <a:endParaRPr lang="en-US" altLang="ko-KR" sz="1400" dirty="0"/>
          </a:p>
          <a:p>
            <a:r>
              <a:rPr lang="en-US" altLang="ko-KR" sz="1400" dirty="0" smtClean="0"/>
              <a:t>    </a:t>
            </a:r>
            <a:r>
              <a:rPr lang="ko-KR" altLang="en-US" sz="1400" dirty="0" err="1" smtClean="0"/>
              <a:t>화순엘리체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CC </a:t>
            </a:r>
            <a:r>
              <a:rPr lang="ko-KR" altLang="en-US" sz="1400" dirty="0" smtClean="0"/>
              <a:t>처리 </a:t>
            </a:r>
            <a:r>
              <a:rPr lang="ko-KR" altLang="en-US" sz="1400" dirty="0" smtClean="0"/>
              <a:t>전 보관 중인 </a:t>
            </a:r>
            <a:r>
              <a:rPr lang="en-US" altLang="ko-KR" sz="1400" dirty="0" smtClean="0"/>
              <a:t>APRO </a:t>
            </a:r>
            <a:r>
              <a:rPr lang="ko-KR" altLang="en-US" sz="1400" dirty="0" smtClean="0"/>
              <a:t>카트 </a:t>
            </a:r>
            <a:r>
              <a:rPr lang="en-US" altLang="ko-KR" sz="1400" dirty="0" smtClean="0"/>
              <a:t>20</a:t>
            </a:r>
            <a:r>
              <a:rPr lang="ko-KR" altLang="en-US" sz="1400" dirty="0" smtClean="0"/>
              <a:t>대 배터리 교체하여 카트 </a:t>
            </a:r>
            <a:r>
              <a:rPr lang="en-US" altLang="ko-KR" sz="1400" dirty="0" smtClean="0"/>
              <a:t>40</a:t>
            </a:r>
            <a:r>
              <a:rPr lang="ko-KR" altLang="en-US" sz="1400" dirty="0" smtClean="0"/>
              <a:t>대로 운영 진행 중임</a:t>
            </a:r>
            <a:r>
              <a:rPr lang="en-US" altLang="ko-KR" sz="1400" dirty="0" smtClean="0"/>
              <a:t>.</a:t>
            </a:r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</a:t>
            </a:r>
            <a:r>
              <a:rPr lang="en-US" altLang="ko-KR" sz="1400" u="sng" dirty="0" smtClean="0"/>
              <a:t>-.APRO</a:t>
            </a:r>
            <a:r>
              <a:rPr lang="ko-KR" altLang="en-US" sz="1400" u="sng" dirty="0" smtClean="0"/>
              <a:t>카트 </a:t>
            </a:r>
            <a:r>
              <a:rPr lang="en-US" altLang="ko-KR" sz="1400" u="sng" dirty="0" smtClean="0"/>
              <a:t>20</a:t>
            </a:r>
            <a:r>
              <a:rPr lang="ko-KR" altLang="en-US" sz="1400" u="sng" dirty="0" smtClean="0"/>
              <a:t>대는 금일 오전 당사 </a:t>
            </a:r>
            <a:r>
              <a:rPr lang="en-US" altLang="ko-KR" sz="1400" u="sng" dirty="0" smtClean="0"/>
              <a:t>L8240 </a:t>
            </a:r>
            <a:r>
              <a:rPr lang="ko-KR" altLang="en-US" sz="1400" u="sng" dirty="0" smtClean="0"/>
              <a:t>공급하여 교체 완료 함</a:t>
            </a:r>
            <a:r>
              <a:rPr lang="en-US" altLang="ko-KR" sz="1400" u="sng" dirty="0" smtClean="0"/>
              <a:t>.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339072"/>
              </p:ext>
            </p:extLst>
          </p:nvPr>
        </p:nvGraphicFramePr>
        <p:xfrm>
          <a:off x="411018" y="2126889"/>
          <a:ext cx="8128000" cy="659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41658330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36315902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01116142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719454189"/>
                    </a:ext>
                  </a:extLst>
                </a:gridCol>
              </a:tblGrid>
              <a:tr h="245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야마하카트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LG-Li</a:t>
                      </a:r>
                      <a:r>
                        <a:rPr lang="en-US" altLang="ko-KR" sz="1400" baseline="0" dirty="0" smtClean="0"/>
                        <a:t>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세방</a:t>
                      </a:r>
                      <a:r>
                        <a:rPr lang="ko-KR" altLang="en-US" sz="1400" dirty="0" smtClean="0"/>
                        <a:t> </a:t>
                      </a:r>
                      <a:r>
                        <a:rPr lang="en-US" altLang="ko-KR" sz="1400" dirty="0" smtClean="0"/>
                        <a:t>L-12165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US-12VXG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912207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75</a:t>
                      </a:r>
                      <a:r>
                        <a:rPr lang="ko-KR" altLang="en-US" sz="1400" dirty="0" smtClean="0"/>
                        <a:t>대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17</a:t>
                      </a:r>
                      <a:r>
                        <a:rPr lang="ko-KR" altLang="en-US" sz="1400" dirty="0" smtClean="0"/>
                        <a:t>대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35</a:t>
                      </a:r>
                      <a:r>
                        <a:rPr lang="ko-KR" altLang="en-US" sz="1400" dirty="0" smtClean="0"/>
                        <a:t>대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23</a:t>
                      </a:r>
                      <a:r>
                        <a:rPr lang="ko-KR" altLang="en-US" sz="1400" dirty="0" smtClean="0"/>
                        <a:t>대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1519745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788606"/>
              </p:ext>
            </p:extLst>
          </p:nvPr>
        </p:nvGraphicFramePr>
        <p:xfrm>
          <a:off x="502461" y="3406703"/>
          <a:ext cx="6096000" cy="659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41658330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36315902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011161422"/>
                    </a:ext>
                  </a:extLst>
                </a:gridCol>
              </a:tblGrid>
              <a:tr h="2451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LG-Li</a:t>
                      </a:r>
                      <a:r>
                        <a:rPr lang="en-US" altLang="ko-KR" sz="1400" baseline="0" dirty="0" smtClean="0"/>
                        <a:t>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aseline="0" dirty="0" err="1" smtClean="0"/>
                        <a:t>세방</a:t>
                      </a:r>
                      <a:r>
                        <a:rPr lang="ko-KR" altLang="en-US" sz="1400" baseline="0" dirty="0" smtClean="0"/>
                        <a:t> </a:t>
                      </a:r>
                      <a:r>
                        <a:rPr lang="en-US" altLang="ko-KR" sz="1400" baseline="0" dirty="0" smtClean="0"/>
                        <a:t>L-12165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US</a:t>
                      </a:r>
                      <a:r>
                        <a:rPr lang="en-US" altLang="ko-KR" sz="1400" baseline="0" dirty="0" smtClean="0"/>
                        <a:t> 12V XG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912207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</a:t>
                      </a:r>
                      <a:r>
                        <a:rPr lang="ko-KR" altLang="en-US" sz="1400" dirty="0" smtClean="0"/>
                        <a:t>대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</a:t>
                      </a:r>
                      <a:r>
                        <a:rPr lang="ko-KR" altLang="en-US" sz="1400" dirty="0" smtClean="0"/>
                        <a:t>대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</a:t>
                      </a:r>
                      <a:r>
                        <a:rPr lang="ko-KR" altLang="en-US" sz="1400" dirty="0" smtClean="0"/>
                        <a:t>대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1519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372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4443" y="332509"/>
            <a:ext cx="4258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 smtClean="0"/>
              <a:t>엘리체</a:t>
            </a:r>
            <a:r>
              <a:rPr lang="en-US" altLang="ko-KR" b="1" dirty="0" smtClean="0"/>
              <a:t>CC </a:t>
            </a:r>
            <a:r>
              <a:rPr lang="ko-KR" altLang="en-US" b="1" dirty="0" smtClean="0"/>
              <a:t>카트 화재발생 건 </a:t>
            </a:r>
            <a:r>
              <a:rPr lang="en-US" altLang="ko-KR" b="1" smtClean="0"/>
              <a:t>[‘17.09.14]</a:t>
            </a:r>
            <a:endParaRPr lang="ko-KR" altLang="en-US" b="1" dirty="0"/>
          </a:p>
        </p:txBody>
      </p:sp>
      <p:sp>
        <p:nvSpPr>
          <p:cNvPr id="9" name="직사각형 8"/>
          <p:cNvSpPr/>
          <p:nvPr/>
        </p:nvSpPr>
        <p:spPr>
          <a:xfrm>
            <a:off x="4851443" y="4056598"/>
            <a:ext cx="4475437" cy="2797651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6728627" y="4074597"/>
            <a:ext cx="26709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FFFF00"/>
                </a:solidFill>
              </a:rPr>
              <a:t>6</a:t>
            </a:r>
            <a:r>
              <a:rPr lang="en-US" altLang="ko-KR" sz="1400" dirty="0" smtClean="0">
                <a:solidFill>
                  <a:srgbClr val="FFFF00"/>
                </a:solidFill>
              </a:rPr>
              <a:t>8</a:t>
            </a:r>
            <a:r>
              <a:rPr lang="ko-KR" altLang="en-US" sz="1400" dirty="0" smtClean="0">
                <a:solidFill>
                  <a:srgbClr val="FFFF00"/>
                </a:solidFill>
              </a:rPr>
              <a:t>대 지붕 및 전면 창 </a:t>
            </a:r>
            <a:r>
              <a:rPr lang="ko-KR" altLang="en-US" sz="1400" dirty="0" err="1" smtClean="0">
                <a:solidFill>
                  <a:srgbClr val="FFFF00"/>
                </a:solidFill>
              </a:rPr>
              <a:t>녹아내림</a:t>
            </a:r>
            <a:endParaRPr lang="ko-KR" altLang="en-US" sz="1400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3759" y="3583720"/>
            <a:ext cx="46187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/>
              <a:t>7</a:t>
            </a:r>
            <a:r>
              <a:rPr lang="ko-KR" altLang="en-US" sz="1400" dirty="0" smtClean="0"/>
              <a:t>대 </a:t>
            </a:r>
            <a:r>
              <a:rPr lang="ko-KR" altLang="en-US" sz="1400" dirty="0" err="1" smtClean="0"/>
              <a:t>완전전소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[</a:t>
            </a:r>
            <a:r>
              <a:rPr lang="ko-KR" altLang="en-US" sz="1400" dirty="0" smtClean="0"/>
              <a:t>배터리 별 </a:t>
            </a:r>
            <a:r>
              <a:rPr lang="en-US" altLang="ko-KR" sz="1400" dirty="0" smtClean="0"/>
              <a:t>- LG-LI :2</a:t>
            </a:r>
            <a:r>
              <a:rPr lang="ko-KR" altLang="en-US" sz="1400" dirty="0" smtClean="0"/>
              <a:t>대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세방</a:t>
            </a:r>
            <a:r>
              <a:rPr lang="en-US" altLang="ko-KR" sz="1400" dirty="0" smtClean="0"/>
              <a:t>:2</a:t>
            </a:r>
            <a:r>
              <a:rPr lang="ko-KR" altLang="en-US" sz="1400" dirty="0" smtClean="0"/>
              <a:t>대</a:t>
            </a:r>
            <a:r>
              <a:rPr lang="en-US" altLang="ko-KR" sz="1400" dirty="0" smtClean="0"/>
              <a:t>, US:3</a:t>
            </a:r>
            <a:r>
              <a:rPr lang="ko-KR" altLang="en-US" sz="1400" dirty="0" smtClean="0"/>
              <a:t>대</a:t>
            </a:r>
            <a:r>
              <a:rPr lang="en-US" altLang="ko-KR" sz="1400" dirty="0" smtClean="0"/>
              <a:t>]</a:t>
            </a:r>
            <a:endParaRPr lang="ko-KR" altLang="en-US" sz="1400" dirty="0"/>
          </a:p>
        </p:txBody>
      </p:sp>
      <p:sp>
        <p:nvSpPr>
          <p:cNvPr id="24" name="직사각형 23"/>
          <p:cNvSpPr/>
          <p:nvPr/>
        </p:nvSpPr>
        <p:spPr>
          <a:xfrm>
            <a:off x="282632" y="4074597"/>
            <a:ext cx="4430510" cy="26420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321216" y="4146640"/>
            <a:ext cx="13406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FFFF00"/>
                </a:solidFill>
              </a:rPr>
              <a:t>LG – Li </a:t>
            </a:r>
            <a:r>
              <a:rPr lang="ko-KR" altLang="en-US" sz="1400" dirty="0" smtClean="0">
                <a:solidFill>
                  <a:srgbClr val="FFFF00"/>
                </a:solidFill>
              </a:rPr>
              <a:t>배터리</a:t>
            </a:r>
            <a:endParaRPr lang="ko-KR" altLang="en-US" sz="1400" dirty="0">
              <a:solidFill>
                <a:srgbClr val="FFFF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74073" y="759396"/>
            <a:ext cx="8952807" cy="2784558"/>
          </a:xfrm>
          <a:prstGeom prst="rect">
            <a:avLst/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231640" y="159967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출입구</a:t>
            </a:r>
            <a:endParaRPr lang="ko-KR" altLang="en-US" dirty="0"/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2497887" y="2295331"/>
            <a:ext cx="0" cy="39188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>
            <a:off x="3074978" y="2295331"/>
            <a:ext cx="0" cy="39188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>
            <a:off x="4278627" y="2295331"/>
            <a:ext cx="0" cy="39188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>
            <a:off x="5342317" y="2295331"/>
            <a:ext cx="0" cy="39188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/>
          <p:nvPr/>
        </p:nvCxnSpPr>
        <p:spPr>
          <a:xfrm>
            <a:off x="6396676" y="2295331"/>
            <a:ext cx="0" cy="39188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>
          <a:xfrm>
            <a:off x="7479027" y="2295331"/>
            <a:ext cx="0" cy="39188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62085" y="2659474"/>
            <a:ext cx="471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FF00"/>
                </a:solidFill>
              </a:rPr>
              <a:t>US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839176" y="2659474"/>
            <a:ext cx="471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FF00"/>
                </a:solidFill>
              </a:rPr>
              <a:t>US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052157" y="265947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FFFF00"/>
                </a:solidFill>
              </a:rPr>
              <a:t>세방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42249" y="2659474"/>
            <a:ext cx="471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FF00"/>
                </a:solidFill>
              </a:rPr>
              <a:t>US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160874" y="265947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FFFF00"/>
                </a:solidFill>
              </a:rPr>
              <a:t>세방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179500" y="2659474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FF00"/>
                </a:solidFill>
              </a:rPr>
              <a:t>LG-Li</a:t>
            </a:r>
            <a:endParaRPr lang="ko-KR" altLang="en-US" dirty="0">
              <a:solidFill>
                <a:srgbClr val="FFFF00"/>
              </a:solidFill>
            </a:endParaRPr>
          </a:p>
        </p:txBody>
      </p:sp>
      <p:cxnSp>
        <p:nvCxnSpPr>
          <p:cNvPr id="41" name="직선 화살표 연결선 40"/>
          <p:cNvCxnSpPr/>
          <p:nvPr/>
        </p:nvCxnSpPr>
        <p:spPr>
          <a:xfrm>
            <a:off x="518390" y="2844140"/>
            <a:ext cx="433333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871900" y="2659474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FF00"/>
                </a:solidFill>
              </a:rPr>
              <a:t>LG-Li</a:t>
            </a:r>
            <a:endParaRPr lang="ko-KR" alt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683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239</Words>
  <Application>Microsoft Office PowerPoint</Application>
  <PresentationFormat>와이드스크린</PresentationFormat>
  <Paragraphs>53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10</cp:revision>
  <dcterms:created xsi:type="dcterms:W3CDTF">2017-09-14T04:16:24Z</dcterms:created>
  <dcterms:modified xsi:type="dcterms:W3CDTF">2017-09-15T05:35:31Z</dcterms:modified>
</cp:coreProperties>
</file>