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ags/tag29.xml" ContentType="application/vnd.openxmlformats-officedocument.presentationml.tags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tags/tag27.xml" ContentType="application/vnd.openxmlformats-officedocument.presentationml.tag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34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32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tags/tag30.xml" ContentType="application/vnd.openxmlformats-officedocument.presentationml.tag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ppt/tags/tag28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tags/tag35.xml" ContentType="application/vnd.openxmlformats-officedocument.presentationml.tags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26"/>
  </p:notesMasterIdLst>
  <p:handoutMasterIdLst>
    <p:handoutMasterId r:id="rId27"/>
  </p:handoutMasterIdLst>
  <p:sldIdLst>
    <p:sldId id="374" r:id="rId3"/>
    <p:sldId id="375" r:id="rId4"/>
    <p:sldId id="512" r:id="rId5"/>
    <p:sldId id="391" r:id="rId6"/>
    <p:sldId id="394" r:id="rId7"/>
    <p:sldId id="488" r:id="rId8"/>
    <p:sldId id="489" r:id="rId9"/>
    <p:sldId id="464" r:id="rId10"/>
    <p:sldId id="490" r:id="rId11"/>
    <p:sldId id="466" r:id="rId12"/>
    <p:sldId id="470" r:id="rId13"/>
    <p:sldId id="471" r:id="rId14"/>
    <p:sldId id="472" r:id="rId15"/>
    <p:sldId id="469" r:id="rId16"/>
    <p:sldId id="473" r:id="rId17"/>
    <p:sldId id="510" r:id="rId18"/>
    <p:sldId id="511" r:id="rId19"/>
    <p:sldId id="494" r:id="rId20"/>
    <p:sldId id="493" r:id="rId21"/>
    <p:sldId id="501" r:id="rId22"/>
    <p:sldId id="502" r:id="rId23"/>
    <p:sldId id="503" r:id="rId24"/>
    <p:sldId id="506" r:id="rId25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33333"/>
    <a:srgbClr val="FF0000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79" autoAdjust="0"/>
    <p:restoredTop sz="97138" autoAdjust="0"/>
  </p:normalViewPr>
  <p:slideViewPr>
    <p:cSldViewPr snapToGrid="0" showGuides="1">
      <p:cViewPr varScale="1">
        <p:scale>
          <a:sx n="112" d="100"/>
          <a:sy n="112" d="100"/>
        </p:scale>
        <p:origin x="-1554" y="-90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10.xml"/><Relationship Id="rId13" Type="http://schemas.openxmlformats.org/officeDocument/2006/relationships/image" Target="../media/image14.png"/><Relationship Id="rId3" Type="http://schemas.openxmlformats.org/officeDocument/2006/relationships/tags" Target="../tags/tag5.xml"/><Relationship Id="rId7" Type="http://schemas.openxmlformats.org/officeDocument/2006/relationships/tags" Target="../tags/tag9.xml"/><Relationship Id="rId12" Type="http://schemas.openxmlformats.org/officeDocument/2006/relationships/image" Target="../media/image13.png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tags" Target="../tags/tag8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7.xml"/><Relationship Id="rId10" Type="http://schemas.openxmlformats.org/officeDocument/2006/relationships/tags" Target="../tags/tag12.xml"/><Relationship Id="rId4" Type="http://schemas.openxmlformats.org/officeDocument/2006/relationships/tags" Target="../tags/tag6.xml"/><Relationship Id="rId9" Type="http://schemas.openxmlformats.org/officeDocument/2006/relationships/tags" Target="../tags/tag11.xml"/><Relationship Id="rId1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5" Type="http://schemas.openxmlformats.org/officeDocument/2006/relationships/image" Target="../media/image17.png"/><Relationship Id="rId4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tags" Target="../tags/tag20.xml"/><Relationship Id="rId7" Type="http://schemas.openxmlformats.org/officeDocument/2006/relationships/image" Target="../media/image19.png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image" Target="../media/image18.png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8.png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tags" Target="../tags/tag33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4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5.xml"/><Relationship Id="rId4" Type="http://schemas.openxmlformats.org/officeDocument/2006/relationships/image" Target="../media/image3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2013.02.27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SD_EX_10     </a:t>
            </a:r>
            <a:r>
              <a:rPr kumimoji="1" lang="ko-KR" altLang="en-US" sz="240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수출오더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_Consignment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2013. 02. 27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홍진욱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수출오더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_Consignment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Consignment Fill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Up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Sales Order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등록할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2)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등록된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Sales Order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의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Amount Information(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원가대비 가격수준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)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을 확인하고 </a:t>
                      </a:r>
                      <a:r>
                        <a:rPr kumimoji="1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Proforma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Invoice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를 출력할 수 있다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3) </a:t>
                      </a:r>
                      <a:r>
                        <a:rPr kumimoji="1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Proforma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Invoice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에 대한 내부 승인을 받은 후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S/O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보류를 해제할 수 있다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4) On hand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재고 조회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Report,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위탁재고 조회를 할 수 있다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5)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고객 소요량 확인 후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Consignment Issue order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를 생성할 수 있다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6) Consignment Stock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이동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History Report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를 조회할 수 있다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*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변화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POINT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1) Consignment process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는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MTS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생산방식으로 진행된다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2) Consignment Fill Up order : 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세방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=&gt;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위탁 창고         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   (S/O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→ D/O →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수출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→ G/I)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3) Consignment Issue order :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위탁 창고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=&gt;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고객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  (S/O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→ D/O → G/I → Billing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)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                            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287654" y="5340717"/>
            <a:ext cx="2467156" cy="89255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sz="1300" dirty="0" smtClean="0"/>
              <a:t>KB(Consignment fill up)       </a:t>
            </a:r>
          </a:p>
          <a:p>
            <a:pPr algn="l"/>
            <a:r>
              <a:rPr lang="en-US" sz="1300" dirty="0" smtClean="0"/>
              <a:t>KE(Consignment Issue)</a:t>
            </a:r>
          </a:p>
          <a:p>
            <a:pPr algn="l"/>
            <a:r>
              <a:rPr lang="en-US" sz="1300" dirty="0" smtClean="0"/>
              <a:t>KR(Consignment Return)</a:t>
            </a:r>
          </a:p>
          <a:p>
            <a:pPr algn="l"/>
            <a:r>
              <a:rPr lang="en-US" sz="1300" dirty="0" smtClean="0"/>
              <a:t>KA(Consignment Pick Up)</a:t>
            </a:r>
            <a:endParaRPr lang="en-US" sz="1300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7992" y="3231549"/>
            <a:ext cx="4088921" cy="2110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37733"/>
            <a:ext cx="9906000" cy="5520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25" y="1380069"/>
          <a:ext cx="8528050" cy="4397670"/>
        </p:xfrm>
        <a:graphic>
          <a:graphicData uri="http://schemas.openxmlformats.org/drawingml/2006/table">
            <a:tbl>
              <a:tblPr/>
              <a:tblGrid>
                <a:gridCol w="561975"/>
                <a:gridCol w="2362200"/>
                <a:gridCol w="3405188"/>
                <a:gridCol w="2198687"/>
              </a:tblGrid>
              <a:tr h="3807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5738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Consignment Fill up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Sales Order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등록 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판매 오더 생성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VA01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38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Proforma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Invoice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출력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Proforma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Invoice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ZSDR0020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38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Sales Order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보류 해제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판매 오더 수정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VA02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38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b="1" baseline="0" dirty="0" smtClean="0">
                          <a:latin typeface="+mn-ea"/>
                          <a:ea typeface="+mn-ea"/>
                        </a:rPr>
                        <a:t>On</a:t>
                      </a:r>
                      <a:r>
                        <a:rPr lang="ko-KR" altLang="en-US" sz="1200" b="1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200" b="1" baseline="0" dirty="0" smtClean="0">
                          <a:latin typeface="+mn-ea"/>
                          <a:ea typeface="+mn-ea"/>
                        </a:rPr>
                        <a:t>Hand</a:t>
                      </a:r>
                      <a:r>
                        <a:rPr lang="ko-KR" altLang="en-US" sz="1200" b="1" baseline="0" dirty="0" smtClean="0">
                          <a:latin typeface="+mn-ea"/>
                          <a:ea typeface="+mn-ea"/>
                        </a:rPr>
                        <a:t> 재고 조회</a:t>
                      </a:r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On Hand 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재고 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Report</a:t>
                      </a:r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ZSDR0430</a:t>
                      </a:r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38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Consignment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재고 조회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위탁 재고 조회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MB58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38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Consignment Issue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Sales Order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등록 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Consignment Issue Order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생성관리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ZTER460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38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Consignment Stock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이동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History Report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Consignment Stock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이동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History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ZSDR0490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139267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3087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Consignment Fill up Sales Order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 화면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판매문서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유형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ZKB2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판매조직 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1000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유통경로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10(Export) / 20(Local)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제품군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5)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사업장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1000(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 영업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6)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영업그룹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049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333" y="1659467"/>
            <a:ext cx="381000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8"/>
          <p:cNvSpPr/>
          <p:nvPr>
            <p:custDataLst>
              <p:tags r:id="rId1"/>
            </p:custDataLst>
          </p:nvPr>
        </p:nvSpPr>
        <p:spPr>
          <a:xfrm>
            <a:off x="1991200" y="3288225"/>
            <a:ext cx="743540" cy="12160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직사각형 8"/>
          <p:cNvSpPr/>
          <p:nvPr>
            <p:custDataLst>
              <p:tags r:id="rId2"/>
            </p:custDataLst>
          </p:nvPr>
        </p:nvSpPr>
        <p:spPr>
          <a:xfrm>
            <a:off x="2177467" y="2661691"/>
            <a:ext cx="1590200" cy="3286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판매처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번호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PO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일자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납품요청일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5)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제품코드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&amp;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수량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6)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고객자재번호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Plant,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금액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통화를 제대로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가져왔는지 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7)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클릭하여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헤더 세부사항 조회로 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473700" y="4610630"/>
            <a:ext cx="3733800" cy="528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>
            <p:custDataLst>
              <p:tags r:id="rId1"/>
            </p:custDataLst>
          </p:nvPr>
        </p:nvSpPr>
        <p:spPr>
          <a:xfrm>
            <a:off x="4480402" y="4930761"/>
            <a:ext cx="760465" cy="1831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4" name="직사각형 13"/>
          <p:cNvSpPr/>
          <p:nvPr>
            <p:custDataLst>
              <p:tags r:id="rId2"/>
            </p:custDataLst>
          </p:nvPr>
        </p:nvSpPr>
        <p:spPr>
          <a:xfrm>
            <a:off x="5479470" y="4829161"/>
            <a:ext cx="404864" cy="19157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5" name="직사각형 14"/>
          <p:cNvSpPr/>
          <p:nvPr>
            <p:custDataLst>
              <p:tags r:id="rId3"/>
            </p:custDataLst>
          </p:nvPr>
        </p:nvSpPr>
        <p:spPr>
          <a:xfrm>
            <a:off x="7748536" y="4829162"/>
            <a:ext cx="862064" cy="20003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39621" name="Picture 5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763685" y="3163888"/>
            <a:ext cx="3429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36034" y="1430338"/>
            <a:ext cx="4906434" cy="38443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8"/>
          <p:cNvSpPr/>
          <p:nvPr>
            <p:custDataLst>
              <p:tags r:id="rId4"/>
            </p:custDataLst>
          </p:nvPr>
        </p:nvSpPr>
        <p:spPr>
          <a:xfrm>
            <a:off x="340200" y="2111359"/>
            <a:ext cx="1471666" cy="1831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9" name="직사각형 8"/>
          <p:cNvSpPr/>
          <p:nvPr>
            <p:custDataLst>
              <p:tags r:id="rId5"/>
            </p:custDataLst>
          </p:nvPr>
        </p:nvSpPr>
        <p:spPr>
          <a:xfrm>
            <a:off x="348668" y="2297624"/>
            <a:ext cx="1471666" cy="1831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0" name="직사각형 8"/>
          <p:cNvSpPr/>
          <p:nvPr>
            <p:custDataLst>
              <p:tags r:id="rId6"/>
            </p:custDataLst>
          </p:nvPr>
        </p:nvSpPr>
        <p:spPr>
          <a:xfrm>
            <a:off x="357134" y="2475426"/>
            <a:ext cx="1471666" cy="1831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1" name="직사각형 20"/>
          <p:cNvSpPr/>
          <p:nvPr>
            <p:custDataLst>
              <p:tags r:id="rId7"/>
            </p:custDataLst>
          </p:nvPr>
        </p:nvSpPr>
        <p:spPr>
          <a:xfrm>
            <a:off x="3091868" y="2450028"/>
            <a:ext cx="760465" cy="1831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2" name="직사각형 21"/>
          <p:cNvSpPr/>
          <p:nvPr>
            <p:custDataLst>
              <p:tags r:id="rId8"/>
            </p:custDataLst>
          </p:nvPr>
        </p:nvSpPr>
        <p:spPr>
          <a:xfrm>
            <a:off x="763535" y="4956161"/>
            <a:ext cx="760465" cy="1831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3" name="직사각형 22"/>
          <p:cNvSpPr/>
          <p:nvPr>
            <p:custDataLst>
              <p:tags r:id="rId9"/>
            </p:custDataLst>
          </p:nvPr>
        </p:nvSpPr>
        <p:spPr>
          <a:xfrm>
            <a:off x="3540601" y="4939228"/>
            <a:ext cx="760465" cy="1831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4" name="직사각형 23"/>
          <p:cNvSpPr/>
          <p:nvPr>
            <p:custDataLst>
              <p:tags r:id="rId10"/>
            </p:custDataLst>
          </p:nvPr>
        </p:nvSpPr>
        <p:spPr>
          <a:xfrm>
            <a:off x="4378804" y="2450028"/>
            <a:ext cx="311730" cy="20003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헤더 데이터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파트너 탭으로 이동하여 영업사원 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하나의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Sold To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 To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별로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여러 영업사원이 담당하고 있는 경우 대표 영업사원이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입력됨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=&gt;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영업사원 파트너 항목에 영업 담당자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사번을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입력하여 영업사원을 변경한다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692" y="2957513"/>
            <a:ext cx="8591550" cy="231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>
            <p:custDataLst>
              <p:tags r:id="rId1"/>
            </p:custDataLst>
          </p:nvPr>
        </p:nvSpPr>
        <p:spPr>
          <a:xfrm>
            <a:off x="619596" y="4676777"/>
            <a:ext cx="2995667" cy="21697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직사각형 10"/>
          <p:cNvSpPr/>
          <p:nvPr>
            <p:custDataLst>
              <p:tags r:id="rId2"/>
            </p:custDataLst>
          </p:nvPr>
        </p:nvSpPr>
        <p:spPr>
          <a:xfrm>
            <a:off x="4277202" y="3017297"/>
            <a:ext cx="760465" cy="2508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헤더 데이터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텍스트 탭으로 이동하여 필요한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Txt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유형 선택하여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내용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6823" y="1353079"/>
            <a:ext cx="5014910" cy="370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>
            <p:custDataLst>
              <p:tags r:id="rId1"/>
            </p:custDataLst>
          </p:nvPr>
        </p:nvSpPr>
        <p:spPr>
          <a:xfrm>
            <a:off x="4167135" y="2365363"/>
            <a:ext cx="760465" cy="1831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9" name="직사각형 8"/>
          <p:cNvSpPr/>
          <p:nvPr>
            <p:custDataLst>
              <p:tags r:id="rId2"/>
            </p:custDataLst>
          </p:nvPr>
        </p:nvSpPr>
        <p:spPr>
          <a:xfrm>
            <a:off x="450268" y="2797162"/>
            <a:ext cx="1640999" cy="225743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직사각형 10"/>
          <p:cNvSpPr/>
          <p:nvPr>
            <p:custDataLst>
              <p:tags r:id="rId3"/>
            </p:custDataLst>
          </p:nvPr>
        </p:nvSpPr>
        <p:spPr>
          <a:xfrm>
            <a:off x="2550001" y="2907229"/>
            <a:ext cx="2021999" cy="47097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14604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헤더 데이터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 데이터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Customer Master data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상의 추가데이터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고객그룹을 확인한다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고객그룹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 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고객그룹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 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고객그룹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 : Sold To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 지역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고객그룹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 : Ship To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 지역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 데이터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B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탭으로 이동하여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Port of Discharging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&amp;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도착항 선택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수출면허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진행시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관세청으로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EDI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전송되는 내역이므로 관세청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ISO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자리수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도착항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자리수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입력해야 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생성된 오더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NUMBER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6875" y="1390650"/>
            <a:ext cx="4979458" cy="2309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>
            <p:custDataLst>
              <p:tags r:id="rId1"/>
            </p:custDataLst>
          </p:nvPr>
        </p:nvSpPr>
        <p:spPr>
          <a:xfrm>
            <a:off x="1466269" y="2582326"/>
            <a:ext cx="1759534" cy="87207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6399" y="3792537"/>
            <a:ext cx="5012267" cy="2091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>
            <p:custDataLst>
              <p:tags r:id="rId2"/>
            </p:custDataLst>
          </p:nvPr>
        </p:nvSpPr>
        <p:spPr>
          <a:xfrm>
            <a:off x="4590469" y="2052096"/>
            <a:ext cx="760465" cy="1831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직사각형 10"/>
          <p:cNvSpPr/>
          <p:nvPr>
            <p:custDataLst>
              <p:tags r:id="rId3"/>
            </p:custDataLst>
          </p:nvPr>
        </p:nvSpPr>
        <p:spPr>
          <a:xfrm>
            <a:off x="4048602" y="4609029"/>
            <a:ext cx="760465" cy="27623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2" name="직사각형 11"/>
          <p:cNvSpPr/>
          <p:nvPr>
            <p:custDataLst>
              <p:tags r:id="rId4"/>
            </p:custDataLst>
          </p:nvPr>
        </p:nvSpPr>
        <p:spPr>
          <a:xfrm>
            <a:off x="3693002" y="5413362"/>
            <a:ext cx="489531" cy="27623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1434" y="5993341"/>
            <a:ext cx="31242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52704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조건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 입력 사항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 그룹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&amp;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 경로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판매문서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(Sales Order number),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납품처등의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조회조건을 입력한다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4)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클릭하여 조회화면으로 이동한다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ZSDR0020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214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8679" y="1659467"/>
            <a:ext cx="4920721" cy="370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>
            <p:custDataLst>
              <p:tags r:id="rId1"/>
            </p:custDataLst>
          </p:nvPr>
        </p:nvSpPr>
        <p:spPr>
          <a:xfrm>
            <a:off x="433333" y="2204495"/>
            <a:ext cx="819734" cy="215583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7" name="직사각형 6"/>
          <p:cNvSpPr/>
          <p:nvPr>
            <p:custDataLst>
              <p:tags r:id="rId2"/>
            </p:custDataLst>
          </p:nvPr>
        </p:nvSpPr>
        <p:spPr>
          <a:xfrm>
            <a:off x="475667" y="4490495"/>
            <a:ext cx="3368200" cy="40323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39948" y="3181374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>
            <p:custDataLst>
              <p:tags r:id="rId3"/>
            </p:custDataLst>
          </p:nvPr>
        </p:nvSpPr>
        <p:spPr>
          <a:xfrm>
            <a:off x="414860" y="1913474"/>
            <a:ext cx="279401" cy="211671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err="1" smtClean="0"/>
              <a:t>ㅍ</a:t>
            </a: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16128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Profirma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Price Information(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가격수준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확인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및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판매문서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(Sales Order number)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선택한 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Amount Information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클릭한다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팝업창이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뜨면 적용환율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(USD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),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제비용을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입력하여 제조원가 대비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전월 실적 원가 대비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가격수준을 확인한다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ZSDR0020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9482" y="1388004"/>
            <a:ext cx="4995317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>
            <p:custDataLst>
              <p:tags r:id="rId1"/>
            </p:custDataLst>
          </p:nvPr>
        </p:nvSpPr>
        <p:spPr>
          <a:xfrm>
            <a:off x="2939468" y="2057399"/>
            <a:ext cx="582665" cy="2624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13" name="직선 화살표 연결선 12"/>
          <p:cNvCxnSpPr>
            <a:stCxn id="12" idx="2"/>
            <a:endCxn id="244739" idx="0"/>
          </p:cNvCxnSpPr>
          <p:nvPr/>
        </p:nvCxnSpPr>
        <p:spPr>
          <a:xfrm flipH="1">
            <a:off x="2898247" y="2319865"/>
            <a:ext cx="332554" cy="948269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6293" y="3268134"/>
            <a:ext cx="5023908" cy="2107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Print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팝업창이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뜨면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Team Type, Commercial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type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선택한 후     을 클릭하면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PDF file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생성된다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 또는 출력한다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ZSDR0020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419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7092" y="2721506"/>
            <a:ext cx="2788709" cy="902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89752" y="1911344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2858" y="1385359"/>
            <a:ext cx="4824942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>
            <p:custDataLst>
              <p:tags r:id="rId1"/>
            </p:custDataLst>
          </p:nvPr>
        </p:nvSpPr>
        <p:spPr>
          <a:xfrm>
            <a:off x="4827535" y="1684867"/>
            <a:ext cx="430266" cy="2624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19" name="직선 화살표 연결선 18"/>
          <p:cNvCxnSpPr>
            <a:stCxn id="18" idx="1"/>
            <a:endCxn id="264195" idx="0"/>
          </p:cNvCxnSpPr>
          <p:nvPr/>
        </p:nvCxnSpPr>
        <p:spPr>
          <a:xfrm flipH="1">
            <a:off x="1831447" y="1816100"/>
            <a:ext cx="2996088" cy="905406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직사각형 21"/>
          <p:cNvSpPr/>
          <p:nvPr>
            <p:custDataLst>
              <p:tags r:id="rId2"/>
            </p:custDataLst>
          </p:nvPr>
        </p:nvSpPr>
        <p:spPr>
          <a:xfrm>
            <a:off x="4886801" y="5960534"/>
            <a:ext cx="565732" cy="2624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39074" y="2887132"/>
            <a:ext cx="5530321" cy="3302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Sales Order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보류 해제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변경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 화면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대한 내부승인 절차를 받은 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Sales Order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보류를 해제한다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Sales Order number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입력한 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수정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2750" y="1619250"/>
            <a:ext cx="476250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>
            <p:custDataLst>
              <p:tags r:id="rId1"/>
            </p:custDataLst>
          </p:nvPr>
        </p:nvSpPr>
        <p:spPr>
          <a:xfrm>
            <a:off x="2041995" y="2619354"/>
            <a:ext cx="862066" cy="2847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거부사유 탭을 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최초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Sales Order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거부사유 항목에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ZZ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 confirmation by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지정되어 있다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거부 사유를 해제하고 저장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수정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3932" y="1414433"/>
            <a:ext cx="4924425" cy="3856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>
            <p:custDataLst>
              <p:tags r:id="rId1"/>
            </p:custDataLst>
          </p:nvPr>
        </p:nvSpPr>
        <p:spPr>
          <a:xfrm>
            <a:off x="2589298" y="3594147"/>
            <a:ext cx="1691799" cy="43438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" name="직사각형 12"/>
          <p:cNvSpPr/>
          <p:nvPr>
            <p:custDataLst>
              <p:tags r:id="rId2"/>
            </p:custDataLst>
          </p:nvPr>
        </p:nvSpPr>
        <p:spPr>
          <a:xfrm>
            <a:off x="4415224" y="2780388"/>
            <a:ext cx="915902" cy="28198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747" y="5480050"/>
            <a:ext cx="300037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On Hand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재고 조회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On Hand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자재코드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MTS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 후 실행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Consignment process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MTS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방식으로 진행된다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Report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ZSDR0430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ZSDR0430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On Hand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04" y="1656821"/>
            <a:ext cx="4856163" cy="332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84484" y="2275417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8"/>
          <p:cNvSpPr/>
          <p:nvPr>
            <p:custDataLst>
              <p:tags r:id="rId1"/>
            </p:custDataLst>
          </p:nvPr>
        </p:nvSpPr>
        <p:spPr>
          <a:xfrm>
            <a:off x="518001" y="2695558"/>
            <a:ext cx="2767066" cy="3286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직사각형 8"/>
          <p:cNvSpPr/>
          <p:nvPr>
            <p:custDataLst>
              <p:tags r:id="rId2"/>
            </p:custDataLst>
          </p:nvPr>
        </p:nvSpPr>
        <p:spPr>
          <a:xfrm>
            <a:off x="3455934" y="4363491"/>
            <a:ext cx="582666" cy="3286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9" name="직사각형 8"/>
          <p:cNvSpPr/>
          <p:nvPr>
            <p:custDataLst>
              <p:tags r:id="rId3"/>
            </p:custDataLst>
          </p:nvPr>
        </p:nvSpPr>
        <p:spPr>
          <a:xfrm>
            <a:off x="407934" y="1942025"/>
            <a:ext cx="243999" cy="2423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On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hand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현황을 조회한다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Report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ZSDR0430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ZSDR0430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On Hand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8735" y="1920347"/>
            <a:ext cx="8957732" cy="193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Consignment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재고 조회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조건들을 입력한 후    을 클릭하여 조회한다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Report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MB58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MB58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위탁재고 조회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63954" y="1521907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883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4" y="1666346"/>
            <a:ext cx="4916486" cy="1906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883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264" y="3691466"/>
            <a:ext cx="4893203" cy="24198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>
            <p:custDataLst>
              <p:tags r:id="rId1"/>
            </p:custDataLst>
          </p:nvPr>
        </p:nvSpPr>
        <p:spPr>
          <a:xfrm>
            <a:off x="571357" y="4668455"/>
            <a:ext cx="1858575" cy="14907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6. Consignment Issue order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조건들을 입력한 후    을 클릭하여 조회한다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수출통관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ZTER460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ZTER460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Consignment Issue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대상리스트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0689" y="1573213"/>
            <a:ext cx="4879444" cy="368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40085" y="1530351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Consignment Issue Order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생성할 대상을 선택한 후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수출통관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ZTER460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ZTER460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Consignment Issue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대상리스트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088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400" y="2229907"/>
            <a:ext cx="9042399" cy="2731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088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84310" y="1733549"/>
            <a:ext cx="5524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>
            <p:custDataLst>
              <p:tags r:id="rId1"/>
            </p:custDataLst>
          </p:nvPr>
        </p:nvSpPr>
        <p:spPr>
          <a:xfrm>
            <a:off x="3591401" y="2543157"/>
            <a:ext cx="396399" cy="3286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Issue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할 수량과 공급 단가를 입력한 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Consignment Issue order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생성되고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Delivery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와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Billing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자동 생성된다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수출통관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ZTER460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ZTER460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Consignment Issue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대상리스트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225" y="1935163"/>
            <a:ext cx="9062508" cy="120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190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86775" y="1530350"/>
            <a:ext cx="5524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Consignment Stock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이동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History Report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조건들을 입력한 후    을 클릭하여 조회한다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Report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ZSDR0490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ZSDR0490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Consignment Stock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History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29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5030" y="1637242"/>
            <a:ext cx="4897437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40085" y="1530351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Consignment stock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history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내역을 조회한다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Report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ZSDR0490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ZSDR0490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Consignment Stock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History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39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814" y="1950019"/>
            <a:ext cx="6046319" cy="273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395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2497" y="1939925"/>
            <a:ext cx="3110970" cy="272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rgbClr val="FF0000"/>
          </a:solidFill>
        </a:ln>
      </a:spPr>
      <a:bodyPr anchor="ctr"/>
      <a:lstStyle>
        <a:defPPr algn="ctr" fontAlgn="auto" latinLnBrk="0">
          <a:spcBef>
            <a:spcPts val="0"/>
          </a:spcBef>
          <a:spcAft>
            <a:spcPts val="0"/>
          </a:spcAft>
          <a:defRPr kumimoji="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15755</TotalTime>
  <Words>1387</Words>
  <Application>Microsoft Office PowerPoint</Application>
  <PresentationFormat>A4 용지(210x297mm)</PresentationFormat>
  <Paragraphs>576</Paragraphs>
  <Slides>23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26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601</cp:revision>
  <cp:lastPrinted>2006-08-30T13:33:06Z</cp:lastPrinted>
  <dcterms:created xsi:type="dcterms:W3CDTF">2008-05-17T00:48:54Z</dcterms:created>
  <dcterms:modified xsi:type="dcterms:W3CDTF">2013-03-30T08:53:28Z</dcterms:modified>
</cp:coreProperties>
</file>