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2025-03-17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늘품마루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VCF280M 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[2025.03.06]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361503"/>
              </p:ext>
            </p:extLst>
          </p:nvPr>
        </p:nvGraphicFramePr>
        <p:xfrm>
          <a:off x="107504" y="668905"/>
          <a:ext cx="4491651" cy="6077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58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늘품마루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이천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98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유하형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(AJ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네트웍스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010-3206-5390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VCF280M-48V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(PIJ02035M)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12. 26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8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SET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SET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58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01. 16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03. 06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22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도요타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지게차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1.8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고경민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516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’25.02.21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지게차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운용중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펑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”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소리와 함께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 측 불만 제기로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AJ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네트웍스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천안센터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입고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5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#10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셀 캡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 깨짐 외 인명피해 없음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55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사용처 측 불만 제기로 인한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천안센터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입고로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탈거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상태 점검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(#10) : -0.24V, 1.256/25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정상 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: 2.12~2.13V, 1.252~1.277/25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130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액량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정상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셀 커넥터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지게차 플러그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철함 외관 쇼트 흔적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없음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정전기 등 외부 요인에 의해 파열 발생된 것으로 판단되며 파열 셀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저전압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현상은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해체분석을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통한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정밀점검이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필요함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7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부분 수리 요청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6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셀 정밀점검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전 셀 기밀 검사 등 수리 진행 요청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75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셀 정밀점검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전 셀 기밀 검사 등 수리 진행 요청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70159"/>
              </p:ext>
            </p:extLst>
          </p:nvPr>
        </p:nvGraphicFramePr>
        <p:xfrm>
          <a:off x="4601720" y="664370"/>
          <a:ext cx="4491651" cy="6081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1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250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배터리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66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249" y="1600452"/>
            <a:ext cx="4417529" cy="189049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084168" y="2194804"/>
            <a:ext cx="792088" cy="792088"/>
          </a:xfrm>
          <a:prstGeom prst="rect">
            <a:avLst/>
          </a:prstGeom>
          <a:noFill/>
          <a:ln w="349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580112" y="3245617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파열 발생 부분</a:t>
            </a:r>
            <a:endParaRPr lang="ko-KR" altLang="en-US" sz="1200" b="1" dirty="0">
              <a:solidFill>
                <a:srgbClr val="FF00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9" name="직선 화살표 연결선 8"/>
          <p:cNvCxnSpPr>
            <a:stCxn id="6" idx="0"/>
          </p:cNvCxnSpPr>
          <p:nvPr/>
        </p:nvCxnSpPr>
        <p:spPr>
          <a:xfrm flipV="1">
            <a:off x="6480212" y="3024076"/>
            <a:ext cx="0" cy="22154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831" y="3525598"/>
            <a:ext cx="1468732" cy="169396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673" y="3522616"/>
            <a:ext cx="2535463" cy="1699932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5052958" y="1790131"/>
            <a:ext cx="3695506" cy="260658"/>
          </a:xfrm>
          <a:prstGeom prst="rect">
            <a:avLst/>
          </a:prstGeom>
          <a:noFill/>
          <a:ln w="349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82573" y="1556792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철함 외관 쇼트 흔적 없음</a:t>
            </a:r>
            <a:endParaRPr lang="ko-KR" altLang="en-US" sz="1200" b="1" dirty="0">
              <a:solidFill>
                <a:srgbClr val="FF00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21" name="직선 화살표 연결선 20"/>
          <p:cNvCxnSpPr>
            <a:endCxn id="11" idx="0"/>
          </p:cNvCxnSpPr>
          <p:nvPr/>
        </p:nvCxnSpPr>
        <p:spPr>
          <a:xfrm flipH="1">
            <a:off x="5492197" y="3045414"/>
            <a:ext cx="588523" cy="48018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그림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928" y="5299481"/>
            <a:ext cx="1433792" cy="1049543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55997" y="5298948"/>
            <a:ext cx="1399390" cy="1049543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548" y="5296172"/>
            <a:ext cx="1403093" cy="105232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86458" y="6359850"/>
            <a:ext cx="23430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셀 내부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이상없음</a:t>
            </a:r>
            <a:endParaRPr lang="ko-KR" altLang="en-US" sz="1200" b="1" dirty="0">
              <a:solidFill>
                <a:srgbClr val="FF00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80212" y="4948239"/>
            <a:ext cx="23430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지게차 플러그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쇼트흔적</a:t>
            </a:r>
            <a:r>
              <a:rPr lang="ko-KR" altLang="en-US" sz="1200" b="1" dirty="0" smtClean="0">
                <a:solidFill>
                  <a:srgbClr val="FF00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없음</a:t>
            </a:r>
            <a:endParaRPr lang="ko-KR" altLang="en-US" sz="1200" b="1" dirty="0">
              <a:solidFill>
                <a:srgbClr val="FF00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872356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0762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늘품마루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 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[2025.03.06]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2437</TotalTime>
  <Words>254</Words>
  <Application>Microsoft Office PowerPoint</Application>
  <PresentationFormat>화면 슬라이드 쇼(4:3)</PresentationFormat>
  <Paragraphs>62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고경민/사원/세방전지</cp:lastModifiedBy>
  <cp:revision>203</cp:revision>
  <dcterms:created xsi:type="dcterms:W3CDTF">2018-07-03T00:02:36Z</dcterms:created>
  <dcterms:modified xsi:type="dcterms:W3CDTF">2025-03-17T04:34:33Z</dcterms:modified>
</cp:coreProperties>
</file>