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1.xml" ContentType="application/vnd.openxmlformats-officedocument.presentationml.tag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6"/>
  </p:notesMasterIdLst>
  <p:handoutMasterIdLst>
    <p:handoutMasterId r:id="rId17"/>
  </p:handoutMasterIdLst>
  <p:sldIdLst>
    <p:sldId id="374" r:id="rId3"/>
    <p:sldId id="375" r:id="rId4"/>
    <p:sldId id="377" r:id="rId5"/>
    <p:sldId id="379" r:id="rId6"/>
    <p:sldId id="390" r:id="rId7"/>
    <p:sldId id="391" r:id="rId8"/>
    <p:sldId id="392" r:id="rId9"/>
    <p:sldId id="394" r:id="rId10"/>
    <p:sldId id="396" r:id="rId11"/>
    <p:sldId id="397" r:id="rId12"/>
    <p:sldId id="398" r:id="rId13"/>
    <p:sldId id="399" r:id="rId14"/>
    <p:sldId id="400" r:id="rId15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452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809" autoAdjust="0"/>
    <p:restoredTop sz="97138" autoAdjust="0"/>
  </p:normalViewPr>
  <p:slideViewPr>
    <p:cSldViewPr snapToGrid="0" showGuides="1">
      <p:cViewPr>
        <p:scale>
          <a:sx n="77" d="100"/>
          <a:sy n="77" d="100"/>
        </p:scale>
        <p:origin x="-1380" y="-402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2540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3589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 cstate="print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 cstate="print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 cstate="print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 cstate="print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9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7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397910" y="3580301"/>
            <a:ext cx="71101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3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3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3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HR </a:t>
            </a:r>
            <a:r>
              <a:rPr lang="ko-KR" altLang="en-US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근태신청 </a:t>
            </a: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</a:t>
            </a:r>
            <a:endParaRPr lang="en-US" altLang="ko-KR" sz="18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2819400" y="5433175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2015. </a:t>
            </a:r>
            <a:r>
              <a:rPr lang="en-US" altLang="ko-KR" sz="1800" b="1" dirty="0" smtClean="0">
                <a:ea typeface="맑은 고딕" panose="020B0503020000020004" pitchFamily="50" charset="-127"/>
                <a:cs typeface="Arial" panose="020B0604020202020204" pitchFamily="34" charset="0"/>
              </a:rPr>
              <a:t>10</a:t>
            </a:r>
            <a:endParaRPr lang="en-US" altLang="ko-KR" sz="1800" b="1" dirty="0" smtClean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ctr"/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세방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Express NSIS </a:t>
            </a:r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확장 프로젝트 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TFT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3423871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2015.10.08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장철혁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2729546"/>
              </p:ext>
            </p:extLst>
          </p:nvPr>
        </p:nvGraphicFramePr>
        <p:xfrm>
          <a:off x="344488" y="1412875"/>
          <a:ext cx="9288462" cy="4824413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7800" marR="0" lvl="0" indent="-17780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-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직원별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출근 체크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77800" marR="0" lvl="0" indent="-17780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77800" marR="0" lvl="0" indent="-17780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출근체크 누락 시 결재상신을 통한 출근체크 득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77800" marR="0" lvl="0" indent="-17780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1028700" algn="l"/>
                        </a:tabLst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77800" marR="0" lvl="0" indent="-17780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1028700" algn="l"/>
                        </a:tabLst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EP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근태관리 화면에서 근태확인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82550" marR="0" lvl="0" indent="0" algn="l" defTabSz="708025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1028700" algn="l"/>
                        </a:tabLst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76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7052658"/>
              </p:ext>
            </p:extLst>
          </p:nvPr>
        </p:nvGraphicFramePr>
        <p:xfrm>
          <a:off x="1000125" y="1633538"/>
          <a:ext cx="7905750" cy="3963982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근태신청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2869623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7800" marR="0" lvl="0" indent="-17780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직원별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출근 및 퇴근 체크 방법 숙지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77800" marR="0" lvl="0" indent="-17780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77800" marR="0" lvl="0" indent="-17780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출근체크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누락시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결재상신을 통한 출근체크 득하는 방법 숙지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77800" marR="0" lvl="0" indent="-17780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graphicFrame>
        <p:nvGraphicFramePr>
          <p:cNvPr id="8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0103294"/>
              </p:ext>
            </p:extLst>
          </p:nvPr>
        </p:nvGraphicFramePr>
        <p:xfrm>
          <a:off x="732509" y="1432256"/>
          <a:ext cx="8287922" cy="4560771"/>
        </p:xfrm>
        <a:graphic>
          <a:graphicData uri="http://schemas.openxmlformats.org/drawingml/2006/table">
            <a:tbl>
              <a:tblPr/>
              <a:tblGrid>
                <a:gridCol w="802014"/>
                <a:gridCol w="7485908"/>
              </a:tblGrid>
              <a:tr h="6415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8338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인사담당자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853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사무직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1543989"/>
              </p:ext>
            </p:extLst>
          </p:nvPr>
        </p:nvGraphicFramePr>
        <p:xfrm>
          <a:off x="488950" y="1557338"/>
          <a:ext cx="8856663" cy="3226012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출근체크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출근체크 버튼 클릭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출근체크 </a:t>
                      </a: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누락시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 결재상신을 통한 출근체크 득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그룹웨어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근태관리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EP – 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근태관리 화면에서 확인가능</a:t>
                      </a:r>
                      <a:endParaRPr kumimoji="1" lang="en-US" altLang="ko-KR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18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6990420"/>
              </p:ext>
            </p:extLst>
          </p:nvPr>
        </p:nvGraphicFramePr>
        <p:xfrm>
          <a:off x="631825" y="2060575"/>
          <a:ext cx="8528050" cy="230505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출근체크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출근체크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누락시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근태관리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4743735"/>
              </p:ext>
            </p:extLst>
          </p:nvPr>
        </p:nvGraphicFramePr>
        <p:xfrm>
          <a:off x="356845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출근체크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출근시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사이트 로그인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605619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사이트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로그인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67" y="1858278"/>
            <a:ext cx="4459998" cy="2923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9302038"/>
              </p:ext>
            </p:extLst>
          </p:nvPr>
        </p:nvGraphicFramePr>
        <p:xfrm>
          <a:off x="356845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출근체크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 이전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생성되어 있는 출근체크 버튼을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528287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메인화면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출근체크 버튼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출근체크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529" y="1600199"/>
            <a:ext cx="4604538" cy="3515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1445741" y="3357947"/>
            <a:ext cx="642551" cy="25022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12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9112701"/>
              </p:ext>
            </p:extLst>
          </p:nvPr>
        </p:nvGraphicFramePr>
        <p:xfrm>
          <a:off x="356845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출근체크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누락시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출근체크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누락시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결재상신을 통해 출근인정을 받아야 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그룹웨어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Approval – ERP 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근태관리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781047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그룹웨어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APPROVAL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결재작성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ERP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근태관리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그룹웨어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근태관리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62" y="1742303"/>
            <a:ext cx="5115697" cy="354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559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2435847"/>
              </p:ext>
            </p:extLst>
          </p:nvPr>
        </p:nvGraphicFramePr>
        <p:xfrm>
          <a:off x="356845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출근체크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누락시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결재예시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제목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출근 누락 되었습니다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적용기간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날짜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출근하였으나 체크 누락되었습니다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44255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그룹웨어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APPROVAL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결재작성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ERP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근태관리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그룹웨어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근태관리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2" y="1828800"/>
            <a:ext cx="4907435" cy="3472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559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617171"/>
              </p:ext>
            </p:extLst>
          </p:nvPr>
        </p:nvGraphicFramePr>
        <p:xfrm>
          <a:off x="356845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근태관리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결재상신 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근태 여부는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사이트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E-HR(EXPRESS)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근태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근태내역조회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확인 가능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749929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사이트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E-HR(EXPRESS) –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근태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근태내역조회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근태내역조회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920" y="1647825"/>
            <a:ext cx="5128054" cy="308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559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12941</TotalTime>
  <Words>317</Words>
  <Application>Microsoft Office PowerPoint</Application>
  <PresentationFormat>A4 용지(210x297mm)</PresentationFormat>
  <Paragraphs>161</Paragraphs>
  <Slides>13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13</vt:i4>
      </vt:variant>
    </vt:vector>
  </HeadingPairs>
  <TitlesOfParts>
    <vt:vector size="15" baseType="lpstr">
      <vt:lpstr>Office Theme</vt:lpstr>
      <vt:lpstr>1_Office Theme</vt:lpstr>
      <vt:lpstr>PowerPoint 프레젠테이션</vt:lpstr>
      <vt:lpstr>문서 개정 이력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doosan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Jang.C.H</cp:lastModifiedBy>
  <cp:revision>361</cp:revision>
  <cp:lastPrinted>2006-08-30T13:33:06Z</cp:lastPrinted>
  <dcterms:created xsi:type="dcterms:W3CDTF">2008-05-17T00:48:54Z</dcterms:created>
  <dcterms:modified xsi:type="dcterms:W3CDTF">2015-10-08T09:33:08Z</dcterms:modified>
</cp:coreProperties>
</file>