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C9E56-33A9-4F15-BC81-80826EF5C9DB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4D95F-9D94-4693-93CF-85033A4B60B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39552" y="188640"/>
            <a:ext cx="4896544" cy="2376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 rot="5400000">
            <a:off x="1907704" y="1916832"/>
            <a:ext cx="2016224" cy="4896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508104" y="3347130"/>
            <a:ext cx="3024336" cy="20162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03648" y="2636912"/>
            <a:ext cx="3199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태국산 사내 부품이송용 </a:t>
            </a:r>
            <a:r>
              <a:rPr lang="ko-KR" altLang="en-US" dirty="0" err="1" smtClean="0"/>
              <a:t>카트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043608" y="5435932"/>
            <a:ext cx="3812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수출형명  </a:t>
            </a:r>
            <a:r>
              <a:rPr lang="en-US" altLang="ko-KR" dirty="0" smtClean="0"/>
              <a:t>: GC21275 (‘14.06.23Lot)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74129" y="5435932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전해액 결빙현상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2018-02-12T10:12:36Z</dcterms:created>
  <dcterms:modified xsi:type="dcterms:W3CDTF">2018-02-12T10:17:17Z</dcterms:modified>
</cp:coreProperties>
</file>