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3" r:id="rId1"/>
  </p:sldMasterIdLst>
  <p:notesMasterIdLst>
    <p:notesMasterId r:id="rId3"/>
  </p:notesMasterIdLst>
  <p:handoutMasterIdLst>
    <p:handoutMasterId r:id="rId4"/>
  </p:handoutMasterIdLst>
  <p:sldIdLst>
    <p:sldId id="325" r:id="rId2"/>
  </p:sldIdLst>
  <p:sldSz cx="9144000" cy="6858000" type="screen4x3"/>
  <p:notesSz cx="6797675" cy="9928225"/>
  <p:embeddedFontLst>
    <p:embeddedFont>
      <p:font typeface="세방고딕 Bold" panose="00000800000000000000" pitchFamily="2" charset="-127"/>
      <p:bold r:id="rId5"/>
    </p:embeddedFont>
    <p:embeddedFont>
      <p:font typeface="Verdana" panose="020B0604030504040204" pitchFamily="34" charset="0"/>
      <p:regular r:id="rId6"/>
      <p:bold r:id="rId7"/>
      <p:italic r:id="rId8"/>
      <p:boldItalic r:id="rId9"/>
    </p:embeddedFont>
    <p:embeddedFont>
      <p:font typeface="세방고딕 Regular" panose="00000500000000000000" pitchFamily="2" charset="-127"/>
      <p:regular r:id="rId10"/>
    </p:embeddedFont>
    <p:embeddedFont>
      <p:font typeface="나눔고딕" panose="020D0604000000000000" pitchFamily="50" charset="-127"/>
      <p:regular r:id="rId11"/>
      <p:bold r:id="rId1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424E"/>
    <a:srgbClr val="000000"/>
    <a:srgbClr val="E1E5E7"/>
    <a:srgbClr val="72828C"/>
    <a:srgbClr val="87959D"/>
    <a:srgbClr val="9EA9B0"/>
    <a:srgbClr val="D5DADD"/>
    <a:srgbClr val="939FA7"/>
    <a:srgbClr val="ECEEF0"/>
    <a:srgbClr val="EA4B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8157" autoAdjust="0"/>
  </p:normalViewPr>
  <p:slideViewPr>
    <p:cSldViewPr>
      <p:cViewPr varScale="1">
        <p:scale>
          <a:sx n="86" d="100"/>
          <a:sy n="86" d="100"/>
        </p:scale>
        <p:origin x="123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397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247" cy="498408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ko-KR" altLang="en-US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826" y="0"/>
            <a:ext cx="2946246" cy="498408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C55AF1F3-2E05-45B3-B915-2B5ED00BF11B}" type="datetimeFigureOut">
              <a:rPr lang="ko-KR" altLang="en-US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2022-11-15</a:t>
            </a:fld>
            <a:endParaRPr lang="ko-KR" altLang="en-US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9817"/>
            <a:ext cx="2946247" cy="498408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826" y="9429817"/>
            <a:ext cx="2946246" cy="498408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1FCA9520-D052-418C-B4EE-741D166ADEC0}" type="slidenum">
              <a:rPr lang="ko-KR" altLang="en-US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‹#›</a:t>
            </a:fld>
            <a:endParaRPr lang="ko-KR" altLang="en-US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90535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1" y="13"/>
            <a:ext cx="2945660" cy="496410"/>
          </a:xfrm>
          <a:prstGeom prst="rect">
            <a:avLst/>
          </a:prstGeom>
        </p:spPr>
        <p:txBody>
          <a:bodyPr vert="horz" lIns="95397" tIns="47700" rIns="95397" bIns="47700" rtlCol="0"/>
          <a:lstStyle>
            <a:lvl1pPr algn="l">
              <a:defRPr sz="1300"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13"/>
            <a:ext cx="2945660" cy="496410"/>
          </a:xfrm>
          <a:prstGeom prst="rect">
            <a:avLst/>
          </a:prstGeom>
        </p:spPr>
        <p:txBody>
          <a:bodyPr vert="horz" lIns="95397" tIns="47700" rIns="95397" bIns="47700" rtlCol="0"/>
          <a:lstStyle>
            <a:lvl1pPr algn="r">
              <a:defRPr sz="1300"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fld id="{BECB3E30-7029-4A27-ACD2-1C260342C399}" type="datetimeFigureOut">
              <a:rPr lang="ko-KR" altLang="en-US" smtClean="0"/>
              <a:pPr/>
              <a:t>2022-11-15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7" tIns="47700" rIns="95397" bIns="4770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5397" tIns="47700" rIns="95397" bIns="47700" rtlCol="0"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430103"/>
            <a:ext cx="2945660" cy="496410"/>
          </a:xfrm>
          <a:prstGeom prst="rect">
            <a:avLst/>
          </a:prstGeom>
        </p:spPr>
        <p:txBody>
          <a:bodyPr vert="horz" lIns="95397" tIns="47700" rIns="95397" bIns="47700" rtlCol="0" anchor="b"/>
          <a:lstStyle>
            <a:lvl1pPr algn="l">
              <a:defRPr sz="1300"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103"/>
            <a:ext cx="2945660" cy="496410"/>
          </a:xfrm>
          <a:prstGeom prst="rect">
            <a:avLst/>
          </a:prstGeom>
        </p:spPr>
        <p:txBody>
          <a:bodyPr vert="horz" lIns="95397" tIns="47700" rIns="95397" bIns="47700" rtlCol="0" anchor="b"/>
          <a:lstStyle>
            <a:lvl1pPr algn="r">
              <a:defRPr sz="1300"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fld id="{C9912615-83A8-4556-AB48-AF43E314EAE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23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세방고딕 Regular" panose="00000500000000000000" pitchFamily="2" charset="-127"/>
        <a:ea typeface="세방고딕 Regular" panose="00000500000000000000" pitchFamily="2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세방고딕 Regular" panose="00000500000000000000" pitchFamily="2" charset="-127"/>
        <a:ea typeface="세방고딕 Regular" panose="00000500000000000000" pitchFamily="2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세방고딕 Regular" panose="00000500000000000000" pitchFamily="2" charset="-127"/>
        <a:ea typeface="세방고딕 Regular" panose="00000500000000000000" pitchFamily="2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세방고딕 Regular" panose="00000500000000000000" pitchFamily="2" charset="-127"/>
        <a:ea typeface="세방고딕 Regular" panose="00000500000000000000" pitchFamily="2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세방고딕 Regular" panose="00000500000000000000" pitchFamily="2" charset="-127"/>
        <a:ea typeface="세방고딕 Regular" panose="00000500000000000000" pitchFamily="2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241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6"/>
          </a:xfrm>
          <a:prstGeom prst="rect">
            <a:avLst/>
          </a:prstGeom>
        </p:spPr>
        <p:txBody>
          <a:bodyPr/>
          <a:lstStyle>
            <a:lvl1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pPr defTabSz="914378"/>
            <a:fld id="{8761FD00-3F21-42CF-9EF5-8F6D81CE3AFD}" type="datetimeFigureOut">
              <a:rPr lang="ko-KR" altLang="en-US" smtClean="0">
                <a:solidFill>
                  <a:prstClr val="black"/>
                </a:solidFill>
              </a:rPr>
              <a:pPr defTabSz="914378"/>
              <a:t>2022-11-15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pPr defTabSz="914378"/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300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7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  <a:lvl2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2pPr>
            <a:lvl3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3pPr>
            <a:lvl4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4pPr>
            <a:lvl5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pPr defTabSz="914378"/>
            <a:fld id="{8761FD00-3F21-42CF-9EF5-8F6D81CE3AFD}" type="datetimeFigureOut">
              <a:rPr lang="ko-KR" altLang="en-US" smtClean="0">
                <a:solidFill>
                  <a:prstClr val="black"/>
                </a:solidFill>
              </a:rPr>
              <a:pPr defTabSz="914378"/>
              <a:t>2022-11-15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pPr defTabSz="914378"/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346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2938" y="6244631"/>
            <a:ext cx="2134139" cy="476589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pPr defTabSz="914378">
              <a:defRPr/>
            </a:pPr>
            <a:fld id="{920E8093-5EF1-4DE2-AA3B-A1407D54BC20}" type="slidenum">
              <a:rPr lang="en-US" altLang="ko-KR" smtClean="0">
                <a:solidFill>
                  <a:prstClr val="black"/>
                </a:solidFill>
              </a:rPr>
              <a:pPr defTabSz="914378"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969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863605"/>
            <a:ext cx="8229600" cy="693739"/>
          </a:xfrm>
          <a:prstGeom prst="rect">
            <a:avLst/>
          </a:prstGeom>
        </p:spPr>
        <p:txBody>
          <a:bodyPr/>
          <a:lstStyle>
            <a:lvl1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7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  <a:lvl2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2pPr>
            <a:lvl3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3pPr>
            <a:lvl4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4pPr>
            <a:lvl5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7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세방고딕 Regular" panose="00000500000000000000" pitchFamily="2" charset="-127"/>
                <a:ea typeface="세방고딕 Regular" panose="00000500000000000000" pitchFamily="2" charset="-127"/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50889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3058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/>
          <p:cNvCxnSpPr/>
          <p:nvPr userDrawn="1"/>
        </p:nvCxnSpPr>
        <p:spPr>
          <a:xfrm>
            <a:off x="364803" y="737333"/>
            <a:ext cx="8406000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364801" y="6379211"/>
            <a:ext cx="8406000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부제목 2"/>
          <p:cNvSpPr txBox="1">
            <a:spLocks/>
          </p:cNvSpPr>
          <p:nvPr userDrawn="1"/>
        </p:nvSpPr>
        <p:spPr>
          <a:xfrm>
            <a:off x="264463" y="6387291"/>
            <a:ext cx="6721224" cy="456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8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  <a:cs typeface="+mn-cs"/>
              </a:rPr>
              <a:t>This</a:t>
            </a:r>
            <a:r>
              <a:rPr kumimoji="0" lang="ko-KR" altLang="en-US" sz="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  <a:cs typeface="+mn-cs"/>
              </a:rPr>
              <a:t>information is confidential and was prepared by SEBANG GLOBAL BATTERY CO,LTD. It is not to be relied on by any 3</a:t>
            </a:r>
            <a:r>
              <a:rPr kumimoji="0" lang="en-US" altLang="ko-KR" sz="800" b="0" i="0" u="none" strike="noStrike" kern="1200" cap="none" spc="-20" normalizeH="0" baseline="3000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  <a:cs typeface="+mn-cs"/>
              </a:rPr>
              <a:t>rd</a:t>
            </a:r>
            <a:r>
              <a:rPr kumimoji="0" lang="en-US" altLang="ko-KR" sz="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  <a:cs typeface="+mn-cs"/>
              </a:rPr>
              <a:t> party without SEBANG GLOBAL BATTERY ’s prior written consent.</a:t>
            </a:r>
            <a:endParaRPr kumimoji="0" lang="ko-KR" altLang="en-US" sz="800" b="0" i="0" u="sng" strike="noStrike" kern="1200" cap="none" spc="-20" normalizeH="0" baseline="0" noProof="0" dirty="0">
              <a:ln>
                <a:noFill/>
              </a:ln>
              <a:solidFill>
                <a:srgbClr val="4495D2"/>
              </a:solidFill>
              <a:effectLst/>
              <a:uLnTx/>
              <a:uFillTx/>
              <a:latin typeface="세방고딕 Regular" panose="00000500000000000000" pitchFamily="2" charset="-127"/>
              <a:ea typeface="세방고딕 Regular" panose="00000500000000000000" pitchFamily="2" charset="-127"/>
              <a:cs typeface="+mn-cs"/>
            </a:endParaRPr>
          </a:p>
        </p:txBody>
      </p:sp>
      <p:sp>
        <p:nvSpPr>
          <p:cNvPr id="11" name="SlideNumber"/>
          <p:cNvSpPr/>
          <p:nvPr userDrawn="1"/>
        </p:nvSpPr>
        <p:spPr>
          <a:xfrm>
            <a:off x="7515070" y="6485324"/>
            <a:ext cx="450923" cy="187329"/>
          </a:xfrm>
          <a:prstGeom prst="round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marL="0" marR="0" lvl="0" indent="0" algn="ctr" defTabSz="914378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69BBE8-4DB2-4642-B003-B220ACD5A2F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378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fr-FR" sz="12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세방고딕 Regular" panose="00000500000000000000" pitchFamily="2" charset="-127"/>
              <a:ea typeface="+mn-ea"/>
              <a:cs typeface="+mn-cs"/>
            </a:endParaRPr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117" y="6443519"/>
            <a:ext cx="877301" cy="29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81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</p:sldLayoutIdLst>
  <p:hf hdr="0" ftr="0" dt="0"/>
  <p:txStyles>
    <p:titleStyle>
      <a:lvl1pPr algn="ctr" defTabSz="914378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j-cs"/>
        </a:defRPr>
      </a:lvl1pPr>
    </p:titleStyle>
    <p:bodyStyle>
      <a:lvl1pPr marL="342892" indent="-342892" algn="l" defTabSz="914378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1pPr>
      <a:lvl2pPr marL="742931" indent="-285743" algn="l" defTabSz="914378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2pPr>
      <a:lvl3pPr marL="1142972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3pPr>
      <a:lvl4pPr marL="1600160" indent="-228594" algn="l" defTabSz="914378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4pPr>
      <a:lvl5pPr marL="2057348" indent="-228594" algn="l" defTabSz="914378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5pPr>
      <a:lvl6pPr marL="2514537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395536" y="360471"/>
            <a:ext cx="7659043" cy="315912"/>
          </a:xfrm>
          <a:prstGeom prst="rect">
            <a:avLst/>
          </a:prstGeom>
        </p:spPr>
        <p:txBody>
          <a:bodyPr/>
          <a:lstStyle>
            <a:lvl1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lang="en-GB" altLang="ko-KR" sz="2000" b="1" dirty="0" smtClean="0">
                <a:solidFill>
                  <a:srgbClr val="336699"/>
                </a:solidFill>
                <a:latin typeface="Corbel" pitchFamily="34" charset="0"/>
                <a:ea typeface="맑은 고딕" panose="020B0503020000020004" pitchFamily="50" charset="-127"/>
                <a:cs typeface="+mj-cs"/>
              </a:defRPr>
            </a:lvl1pPr>
            <a:lvl2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2pPr>
            <a:lvl3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3pPr>
            <a:lvl4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4pPr>
            <a:lvl5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5pPr>
            <a:lvl6pPr marL="4572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39776">
              <a:defRPr/>
            </a:pPr>
            <a:r>
              <a:rPr lang="ko-KR" altLang="en-US" sz="2400" b="0" dirty="0" smtClean="0">
                <a:solidFill>
                  <a:schemeClr val="tx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점검 사진 </a:t>
            </a:r>
            <a:r>
              <a:rPr lang="en-US" altLang="ko-KR" sz="1400" b="0" dirty="0" smtClean="0">
                <a:solidFill>
                  <a:schemeClr val="tx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(</a:t>
            </a:r>
            <a:r>
              <a:rPr lang="ko-KR" altLang="en-US" sz="1400" b="0" dirty="0" err="1" smtClean="0">
                <a:solidFill>
                  <a:schemeClr val="tx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영천렌탈</a:t>
            </a:r>
            <a:r>
              <a:rPr lang="en-US" altLang="ko-KR" sz="1400" b="0" dirty="0" smtClean="0">
                <a:solidFill>
                  <a:schemeClr val="tx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 </a:t>
            </a:r>
            <a:r>
              <a:rPr lang="en-US" altLang="ko-KR" sz="1400" b="0" dirty="0" smtClean="0">
                <a:solidFill>
                  <a:schemeClr val="tx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)</a:t>
            </a:r>
            <a:endParaRPr lang="en-US" altLang="ko-KR" sz="1400" b="0" kern="0" dirty="0">
              <a:solidFill>
                <a:schemeClr val="tx1"/>
              </a:solidFill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977698"/>
              </p:ext>
            </p:extLst>
          </p:nvPr>
        </p:nvGraphicFramePr>
        <p:xfrm>
          <a:off x="418672" y="1052736"/>
          <a:ext cx="8329791" cy="5184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6597">
                  <a:extLst>
                    <a:ext uri="{9D8B030D-6E8A-4147-A177-3AD203B41FA5}">
                      <a16:colId xmlns:a16="http://schemas.microsoft.com/office/drawing/2014/main" val="2308743552"/>
                    </a:ext>
                  </a:extLst>
                </a:gridCol>
                <a:gridCol w="2776597">
                  <a:extLst>
                    <a:ext uri="{9D8B030D-6E8A-4147-A177-3AD203B41FA5}">
                      <a16:colId xmlns:a16="http://schemas.microsoft.com/office/drawing/2014/main" val="2723943725"/>
                    </a:ext>
                  </a:extLst>
                </a:gridCol>
                <a:gridCol w="2776597">
                  <a:extLst>
                    <a:ext uri="{9D8B030D-6E8A-4147-A177-3AD203B41FA5}">
                      <a16:colId xmlns:a16="http://schemas.microsoft.com/office/drawing/2014/main" val="606349855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 상태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설치상태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축전지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9932301"/>
                  </a:ext>
                </a:extLst>
              </a:tr>
              <a:tr h="2232248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3058738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8912240"/>
                  </a:ext>
                </a:extLst>
              </a:tr>
              <a:tr h="2016224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3014622"/>
                  </a:ext>
                </a:extLst>
              </a:tr>
            </a:tbl>
          </a:graphicData>
        </a:graphic>
      </p:graphicFrame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5435" y="4293095"/>
            <a:ext cx="2596404" cy="194730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556792"/>
            <a:ext cx="2592288" cy="194421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054" y="1556792"/>
            <a:ext cx="2592288" cy="1944216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883" y="1532300"/>
            <a:ext cx="2624944" cy="1968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2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3_Office 테마">
  <a:themeElements>
    <a:clrScheme name="사용자 지정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39639D"/>
      </a:hlink>
      <a:folHlink>
        <a:srgbClr val="343434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21812</TotalTime>
  <Words>9</Words>
  <Application>Microsoft Office PowerPoint</Application>
  <PresentationFormat>화면 슬라이드 쇼(4:3)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Arial</vt:lpstr>
      <vt:lpstr>세방고딕 Bold</vt:lpstr>
      <vt:lpstr>Verdana</vt:lpstr>
      <vt:lpstr>세방고딕 Regular</vt:lpstr>
      <vt:lpstr>나눔고딕</vt:lpstr>
      <vt:lpstr>13_Office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SFA(영업 기회 관리) 개선안 </dc:title>
  <dc:creator>gbattery</dc:creator>
  <cp:lastModifiedBy>user</cp:lastModifiedBy>
  <cp:revision>2697</cp:revision>
  <cp:lastPrinted>2021-04-15T07:07:17Z</cp:lastPrinted>
  <dcterms:created xsi:type="dcterms:W3CDTF">2014-12-22T07:44:03Z</dcterms:created>
  <dcterms:modified xsi:type="dcterms:W3CDTF">2022-11-15T05:03:08Z</dcterms:modified>
</cp:coreProperties>
</file>