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313" r:id="rId3"/>
    <p:sldId id="314" r:id="rId4"/>
    <p:sldId id="315" r:id="rId5"/>
    <p:sldId id="316" r:id="rId6"/>
    <p:sldId id="317" r:id="rId7"/>
  </p:sldIdLst>
  <p:sldSz cx="9144000" cy="6858000" type="screen4x3"/>
  <p:notesSz cx="6867525" cy="99949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0098A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1709" autoAdjust="0"/>
  </p:normalViewPr>
  <p:slideViewPr>
    <p:cSldViewPr>
      <p:cViewPr varScale="1">
        <p:scale>
          <a:sx n="103" d="100"/>
          <a:sy n="103" d="100"/>
        </p:scale>
        <p:origin x="-17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D0060-1618-491A-8915-C3A322638E7B}" type="datetimeFigureOut">
              <a:rPr lang="ko-KR" altLang="en-US" smtClean="0"/>
              <a:pPr/>
              <a:t>2018-07-13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CB09C-0A76-432B-A210-B9C40852274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4459737"/>
              </p:ext>
            </p:extLst>
          </p:nvPr>
        </p:nvGraphicFramePr>
        <p:xfrm>
          <a:off x="197306" y="476672"/>
          <a:ext cx="8873385" cy="2706042"/>
        </p:xfrm>
        <a:graphic>
          <a:graphicData uri="http://schemas.openxmlformats.org/drawingml/2006/table">
            <a:tbl>
              <a:tblPr/>
              <a:tblGrid>
                <a:gridCol w="424541"/>
                <a:gridCol w="513441"/>
                <a:gridCol w="1065891"/>
                <a:gridCol w="499154"/>
                <a:gridCol w="767441"/>
                <a:gridCol w="723971"/>
                <a:gridCol w="497836"/>
                <a:gridCol w="520300"/>
                <a:gridCol w="401991"/>
                <a:gridCol w="804841"/>
                <a:gridCol w="804841"/>
                <a:gridCol w="520300"/>
                <a:gridCol w="523296"/>
                <a:gridCol w="805541"/>
              </a:tblGrid>
              <a:tr h="23945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알고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리즘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99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회생제외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회생미포함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CT&amp;T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#75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CC3C09J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3C11WC2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4:43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-28.4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[20.5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-32.9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[23.7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43.4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-215.7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3:41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40.5Ah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[142.6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40.5Ah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[123.1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63.7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19.9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CT&amp;T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#20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(4/4)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CC7C27D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7C28WC2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4:51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-36.7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[26.5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-40.9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[29.5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43.2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-314.2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2:57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41.5Ah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[113.0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41.5Ah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[101.4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63.1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22.7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CT&amp;T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#64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(4/4)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CC7C25D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7C27WC2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5:11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-23.3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[16.8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-27.9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[20.1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44.2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-209.8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5:35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49.1Ah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[210.6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49.1Ah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[175.8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63.1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19.1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18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Max22.3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℃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CT&amp;T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#05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(4/11)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US6V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 ATB XC3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E7X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11:11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-65.8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[47.5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-84.3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[60.8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41.1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-281.2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6:37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80.6Ah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[122.5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91.1Ah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[80.6+10.5]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[108.1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59.7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22.2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36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10671" y="116632"/>
            <a:ext cx="3717556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김제스파힐스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CC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충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방전패턴 확인결과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653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77825"/>
            <a:ext cx="8784976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4677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77825"/>
            <a:ext cx="8784976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14677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4459737"/>
              </p:ext>
            </p:extLst>
          </p:nvPr>
        </p:nvGraphicFramePr>
        <p:xfrm>
          <a:off x="197306" y="476672"/>
          <a:ext cx="8774959" cy="1295934"/>
        </p:xfrm>
        <a:graphic>
          <a:graphicData uri="http://schemas.openxmlformats.org/drawingml/2006/table">
            <a:tbl>
              <a:tblPr/>
              <a:tblGrid>
                <a:gridCol w="424541"/>
                <a:gridCol w="737278"/>
                <a:gridCol w="743628"/>
                <a:gridCol w="499154"/>
                <a:gridCol w="767441"/>
                <a:gridCol w="723971"/>
                <a:gridCol w="497836"/>
                <a:gridCol w="520300"/>
                <a:gridCol w="401991"/>
                <a:gridCol w="804841"/>
                <a:gridCol w="804841"/>
                <a:gridCol w="520300"/>
                <a:gridCol w="523296"/>
                <a:gridCol w="805541"/>
              </a:tblGrid>
              <a:tr h="23945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알고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리즘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구분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방전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 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비고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99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부하량</a:t>
                      </a:r>
                      <a:endParaRPr lang="en-US" altLang="ko-KR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회생제외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  <a:endParaRPr lang="ko-KR" altLang="en-US" sz="1000" b="1" kern="0" spc="0" dirty="0" smtClean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Min.A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시간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충전량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(Ah)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회생미포함</a:t>
                      </a:r>
                      <a:r>
                        <a:rPr lang="en-US" altLang="ko-KR" sz="10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)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Max.V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 pitchFamily="50" charset="-127"/>
                        </a:rPr>
                        <a:t>Max.A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chemeClr val="bg1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929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번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CT&amp;T#41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(6/20)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CC8E18E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8E23WC1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11:25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-59.8</a:t>
                      </a:r>
                      <a:endParaRPr lang="en-US" altLang="ko-KR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[43.1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-70.0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[50.5</a:t>
                      </a:r>
                      <a:r>
                        <a:rPr lang="ko-KR" alt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FF0000"/>
                          </a:solidFill>
                          <a:latin typeface="+mn-lt"/>
                          <a:ea typeface="굴림" pitchFamily="50" charset="-127"/>
                        </a:rPr>
                        <a:t>42.1</a:t>
                      </a:r>
                      <a:endParaRPr lang="en-US" sz="1000" b="1" kern="0" spc="0" dirty="0" smtClean="0">
                        <a:solidFill>
                          <a:srgbClr val="FF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-296.4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3:46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72.3Ah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[120.9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72.3h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103.3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％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]</a:t>
                      </a: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61.5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[2.56V]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22.9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36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굴림" pitchFamily="50" charset="-127"/>
                        </a:rPr>
                        <a:t>홀운행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latin typeface="+mn-lt"/>
                        <a:ea typeface="굴림" pitchFamily="50" charset="-127"/>
                      </a:endParaRPr>
                    </a:p>
                  </a:txBody>
                  <a:tcPr marL="64633" marR="64633" marT="17869" marB="17869" anchor="ctr">
                    <a:lnL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10671" y="116632"/>
            <a:ext cx="3717556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ts val="1560"/>
              </a:lnSpc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김제스파힐스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CC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충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방전패턴 확인결과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3653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8900" y="377825"/>
            <a:ext cx="93218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3653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8900" y="377825"/>
            <a:ext cx="93218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3653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3264</TotalTime>
  <Words>290</Words>
  <Application>Microsoft Office PowerPoint</Application>
  <PresentationFormat>화면 슬라이드 쇼(4:3)</PresentationFormat>
  <Paragraphs>148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lg</dc:creator>
  <cp:lastModifiedBy>Master</cp:lastModifiedBy>
  <cp:revision>351</cp:revision>
  <dcterms:created xsi:type="dcterms:W3CDTF">2013-01-30T07:25:20Z</dcterms:created>
  <dcterms:modified xsi:type="dcterms:W3CDTF">2018-07-13T10:40:25Z</dcterms:modified>
</cp:coreProperties>
</file>