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2025-05-09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2025-05-09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용평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CC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[2025.05.07]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713154"/>
              </p:ext>
            </p:extLst>
          </p:nvPr>
        </p:nvGraphicFramePr>
        <p:xfrm>
          <a:off x="107504" y="668904"/>
          <a:ext cx="4491651" cy="60004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440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용평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CC[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강원도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40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이형재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매니저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00000"/>
                        </a:lnSpc>
                      </a:pPr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010-3717-2818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440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L12125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2025.03.03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440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440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05. 07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0344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모노레일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백카트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71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2025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29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일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15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26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분경 충전 완료된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제품을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모노레일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백카트로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운반을 위하여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명의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직원 중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번째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직원이 제품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 시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번째 인원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 시는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이상 없었음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711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A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직원 각막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피해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통원 치료 완료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눈 불편함 호소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B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직원 전해액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비산으로 인한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안면부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화상 피해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통원치료 완료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파열로 인한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1EA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25117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12.99V,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1.320~1.334/20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℃으로 전압 및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비중이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다소 높아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과충전으로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판단됨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배터리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충전기에서 추가로 충전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완료된 배터리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결과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13.06V,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1.330~1.337/20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℃로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확인 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정상 충전기에 충전 완료된 배터리 점검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결과 충전 상태 양호 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12.83V,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1.278~1.288/20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5749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과충전에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의한 가스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발생량 증가 →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직원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접촉시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정전기 발생 →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정전기에 의한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판단됨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2516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소견서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2846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원인에 대하여 설명하였으며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소견서 공유 예정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전반적인 배터리 비중 확인을 통하여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충전기 선별 후 점검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또는 수리 요청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 완료된 배터리 비중 확인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1.290/20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℃↑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취급시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보호장비 착용 권유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보안경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&amp;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절연장갑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제공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완료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82846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점검 및 파열 원인 기반 점검 소견서 작성 후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공유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예정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무상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지원 가능 유무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 논의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중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피해보상 요구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치료비 등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분쟁발생 가능성도 있으므로 실시간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모니터링 하여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관련팀과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정보공유 예정임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8787371"/>
              </p:ext>
            </p:extLst>
          </p:nvPr>
        </p:nvGraphicFramePr>
        <p:xfrm>
          <a:off x="4698260" y="680859"/>
          <a:ext cx="4363914" cy="6111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81957">
                  <a:extLst>
                    <a:ext uri="{9D8B030D-6E8A-4147-A177-3AD203B41FA5}">
                      <a16:colId xmlns:a16="http://schemas.microsoft.com/office/drawing/2014/main" val="3871276900"/>
                    </a:ext>
                  </a:extLst>
                </a:gridCol>
                <a:gridCol w="2181957">
                  <a:extLst>
                    <a:ext uri="{9D8B030D-6E8A-4147-A177-3AD203B41FA5}">
                      <a16:colId xmlns:a16="http://schemas.microsoft.com/office/drawing/2014/main" val="1673885658"/>
                    </a:ext>
                  </a:extLst>
                </a:gridCol>
              </a:tblGrid>
              <a:tr h="348606">
                <a:tc rowSpan="3"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3213369"/>
                  </a:ext>
                </a:extLst>
              </a:tr>
              <a:tr h="2686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제품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4619345"/>
                  </a:ext>
                </a:extLst>
              </a:tr>
              <a:tr h="148450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5768037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모노레일 </a:t>
                      </a:r>
                      <a:r>
                        <a:rPr lang="ko-KR" altLang="en-US" sz="13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백카트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파열시</a:t>
                      </a:r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충전 장소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15596"/>
                  </a:ext>
                </a:extLst>
              </a:tr>
              <a:tr h="1933673">
                <a:tc>
                  <a:txBody>
                    <a:bodyPr/>
                    <a:lstStyle/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en-US" altLang="ko-KR" sz="1300" dirty="0" smtClean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algn="ctr" latinLnBrk="1"/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1137389"/>
                  </a:ext>
                </a:extLst>
              </a:tr>
              <a:tr h="26868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배터리 충전기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3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충전기 </a:t>
                      </a:r>
                      <a:r>
                        <a:rPr lang="ko-KR" altLang="en-US" sz="13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제조년월</a:t>
                      </a:r>
                      <a:endParaRPr lang="ko-KR" altLang="en-US" sz="13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11162739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6395" y="737127"/>
            <a:ext cx="2138057" cy="3364392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155239" y="453393"/>
            <a:ext cx="1631737" cy="2130765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06655" y="2672569"/>
            <a:ext cx="2125973" cy="1428949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26395" y="4451179"/>
            <a:ext cx="2109922" cy="198440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05725" y="4457926"/>
            <a:ext cx="2143791" cy="19776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6653315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인사사고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8274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용평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CC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3239</TotalTime>
  <Words>350</Words>
  <Application>Microsoft Office PowerPoint</Application>
  <PresentationFormat>화면 슬라이드 쇼(4:3)</PresentationFormat>
  <Paragraphs>99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user</cp:lastModifiedBy>
  <cp:revision>220</cp:revision>
  <dcterms:created xsi:type="dcterms:W3CDTF">2018-07-03T00:02:36Z</dcterms:created>
  <dcterms:modified xsi:type="dcterms:W3CDTF">2025-05-09T00:32:57Z</dcterms:modified>
</cp:coreProperties>
</file>