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5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9295"/>
  </p:normalViewPr>
  <p:slideViewPr>
    <p:cSldViewPr>
      <p:cViewPr varScale="1">
        <p:scale>
          <a:sx n="111" d="100"/>
          <a:sy n="111" d="100"/>
        </p:scale>
        <p:origin x="1650" y="108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2108" tIns="46054" rIns="92108" bIns="46054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332"/>
          </a:xfrm>
          <a:prstGeom prst="rect">
            <a:avLst/>
          </a:prstGeom>
        </p:spPr>
        <p:txBody>
          <a:bodyPr vert="horz" lIns="92108" tIns="46054" rIns="92108" bIns="46054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2023-05-09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2108" tIns="46054" rIns="92108" bIns="46054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063880" y="395751"/>
            <a:ext cx="1080120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err="1">
                <a:solidFill>
                  <a:prstClr val="black"/>
                </a:solidFill>
                <a:latin typeface="세방고딕 Regular"/>
                <a:ea typeface="세방고딕 Regular"/>
              </a:rPr>
              <a:t>주요문제</a:t>
            </a: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err="1">
                <a:solidFill>
                  <a:prstClr val="black"/>
                </a:solidFill>
                <a:latin typeface="세방고딕 Regular"/>
                <a:ea typeface="세방고딕 Regular"/>
              </a:rPr>
              <a:t>발생현황</a:t>
            </a: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보고 </a:t>
            </a:r>
            <a:r>
              <a:rPr lang="en-US" altLang="ko-KR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GB170L</a:t>
            </a:r>
            <a:r>
              <a:rPr lang="ko-KR" altLang="en-US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파열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(2023.05.08</a:t>
            </a:r>
            <a:r>
              <a:rPr lang="en-US" altLang="ko-KR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)</a:t>
            </a: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383401"/>
              </p:ext>
            </p:extLst>
          </p:nvPr>
        </p:nvGraphicFramePr>
        <p:xfrm>
          <a:off x="173439" y="764704"/>
          <a:ext cx="4398561" cy="5837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3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3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개인소비자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김은광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dirty="0" smtClean="0"/>
                        <a:t>010-4805-4937</a:t>
                      </a:r>
                      <a:endParaRPr lang="en-US" altLang="ko-KR" sz="1100" b="1" dirty="0"/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GB170L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2023.03.10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2EA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2EA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2023.04.02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2023.05.08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818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대우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NOVUS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트럭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에어컨 보조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밧데리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사용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부산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91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아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2735)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이동윤 책임</a:t>
                      </a: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박철남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선임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297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5/8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새벽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시경 차량 운행 중 전지 파열 발생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741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2EA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파손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966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전압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#1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전지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0V / #2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전지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12.87V</a:t>
                      </a: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#1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전지 파열로 인한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스트랍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절단 </a:t>
                      </a:r>
                      <a:endParaRPr lang="en-US" altLang="ko-KR" sz="11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비중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1.288~1.294</a:t>
                      </a: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#1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전지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(-)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극주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및 터미널 쇼트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흔전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발생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→ 외부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철함내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전지 장착 및 전지 상부 고무판 및 우의로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덮힌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상태로 운행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고무판 내부 결로 현상 등으로 인한 쇼트 발생으로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파열 현상 발생 </a:t>
                      </a:r>
                      <a:endParaRPr lang="ko-KR" altLang="en-US" sz="11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441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상부 고무판 및 우의 등으로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덮힌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상태로 차량 운행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 결로 현상에 의한 쇼트 발생에 따른 전지 파열</a:t>
                      </a:r>
                      <a:endParaRPr lang="ko-KR" altLang="en-US" sz="11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722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파열에 따른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무상교체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(2EA)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요청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교체 시기 약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개월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(2023.04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교체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915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축전지 설치 및 운용상 문제로 인한 파열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발생건으로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유상 구매 권유</a:t>
                      </a:r>
                      <a:endParaRPr lang="en-US" altLang="ko-KR" sz="11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유상 교체 진행 </a:t>
                      </a:r>
                      <a:endParaRPr lang="ko-KR" altLang="en-US" sz="11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186124" y="2482509"/>
            <a:ext cx="1440160" cy="252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>
                <a:latin typeface="세방고딕 Regular"/>
                <a:ea typeface="세방고딕 Regular"/>
              </a:rPr>
              <a:t>제조 </a:t>
            </a:r>
            <a:r>
              <a:rPr lang="en-US" altLang="ko-KR" sz="1050" b="1" dirty="0">
                <a:latin typeface="세방고딕 Regular"/>
                <a:ea typeface="세방고딕 Regular"/>
              </a:rPr>
              <a:t>Lot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292080" y="2485656"/>
            <a:ext cx="864096" cy="252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50" b="1" smtClean="0">
                <a:latin typeface="세방고딕 Regular"/>
                <a:ea typeface="세방고딕 Regular"/>
              </a:rPr>
              <a:t>파열 사항</a:t>
            </a:r>
            <a:endParaRPr lang="ko-KR" altLang="en-US" sz="1050" b="1" dirty="0">
              <a:latin typeface="세방고딕 Regular"/>
              <a:ea typeface="세방고딕 Regular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056" y="971783"/>
            <a:ext cx="1924154" cy="1443116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602" y="989036"/>
            <a:ext cx="1924154" cy="1443116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87" y="4433948"/>
            <a:ext cx="1924154" cy="1443116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056" y="2711492"/>
            <a:ext cx="1924154" cy="1443116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602" y="2711492"/>
            <a:ext cx="1924154" cy="1443116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056" y="4451201"/>
            <a:ext cx="1924154" cy="1443116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4891587" y="4200056"/>
            <a:ext cx="165618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 smtClean="0">
                <a:latin typeface="세방고딕 Regular"/>
                <a:ea typeface="세방고딕 Regular"/>
              </a:rPr>
              <a:t>축전지 설치 및 운용 상태</a:t>
            </a:r>
            <a:endParaRPr lang="en-US" altLang="ko-KR" sz="1050" b="1" dirty="0">
              <a:latin typeface="세방고딕 Regular"/>
              <a:ea typeface="세방고딕 Regular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875331" y="4175946"/>
            <a:ext cx="2191603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 smtClean="0">
                <a:latin typeface="세방고딕 Regular"/>
                <a:ea typeface="세방고딕 Regular"/>
              </a:rPr>
              <a:t>축전지 상부 고무판 </a:t>
            </a:r>
            <a:r>
              <a:rPr lang="ko-KR" altLang="en-US" sz="1050" b="1" smtClean="0">
                <a:latin typeface="세방고딕 Regular"/>
                <a:ea typeface="세방고딕 Regular"/>
              </a:rPr>
              <a:t>및 우의로 </a:t>
            </a:r>
            <a:r>
              <a:rPr lang="ko-KR" altLang="en-US" sz="1050" b="1" dirty="0" err="1" smtClean="0">
                <a:latin typeface="세방고딕 Regular"/>
                <a:ea typeface="세방고딕 Regular"/>
              </a:rPr>
              <a:t>덮힘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 </a:t>
            </a:r>
            <a:endParaRPr lang="en-US" altLang="ko-KR" sz="1050" b="1" dirty="0">
              <a:latin typeface="세방고딕 Regular"/>
              <a:ea typeface="세방고딕 Regular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78112" y="5946121"/>
            <a:ext cx="165618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 err="1" smtClean="0">
                <a:latin typeface="세방고딕 Regular"/>
                <a:ea typeface="세방고딕 Regular"/>
              </a:rPr>
              <a:t>극주부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 쇼트 현상</a:t>
            </a:r>
            <a:endParaRPr lang="en-US" altLang="ko-KR" sz="1050" b="1" dirty="0">
              <a:latin typeface="세방고딕 Regular"/>
              <a:ea typeface="세방고딕 Regular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996964" y="5946121"/>
            <a:ext cx="165618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 smtClean="0">
                <a:latin typeface="세방고딕 Regular"/>
                <a:ea typeface="세방고딕 Regular"/>
              </a:rPr>
              <a:t>결로로 인한 쇼트 발생</a:t>
            </a:r>
            <a:endParaRPr lang="en-US" altLang="ko-KR" sz="1050" b="1" dirty="0">
              <a:latin typeface="세방고딕 Regular"/>
              <a:ea typeface="세방고딕 Regular"/>
            </a:endParaRPr>
          </a:p>
        </p:txBody>
      </p:sp>
      <p:cxnSp>
        <p:nvCxnSpPr>
          <p:cNvPr id="45" name="직선 화살표 연결선 44"/>
          <p:cNvCxnSpPr/>
          <p:nvPr/>
        </p:nvCxnSpPr>
        <p:spPr>
          <a:xfrm>
            <a:off x="5580112" y="4941168"/>
            <a:ext cx="867489" cy="0"/>
          </a:xfrm>
          <a:prstGeom prst="straightConnector1">
            <a:avLst/>
          </a:prstGeom>
          <a:ln w="28575">
            <a:solidFill>
              <a:srgbClr val="FF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화살표 연결선 82"/>
          <p:cNvCxnSpPr/>
          <p:nvPr/>
        </p:nvCxnSpPr>
        <p:spPr>
          <a:xfrm>
            <a:off x="5580111" y="5229200"/>
            <a:ext cx="867489" cy="0"/>
          </a:xfrm>
          <a:prstGeom prst="straightConnector1">
            <a:avLst/>
          </a:prstGeom>
          <a:ln w="28575">
            <a:solidFill>
              <a:srgbClr val="FF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400" b="1"/>
              <a:t>현장점검결과 </a:t>
            </a:r>
            <a:r>
              <a:rPr lang="en-US" altLang="ko-KR" sz="2400" b="1"/>
              <a:t>PL </a:t>
            </a:r>
            <a:r>
              <a:rPr lang="ko-KR" altLang="en-US" sz="2400" b="1"/>
              <a:t>위험성 의견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251520" y="2691872"/>
            <a:ext cx="7848872" cy="3833472"/>
          </a:xfrm>
          <a:prstGeom prst="rect">
            <a:avLst/>
          </a:prstGeom>
          <a:noFill/>
          <a:ln w="9525">
            <a:noFill/>
            <a:miter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422428"/>
              </p:ext>
            </p:extLst>
          </p:nvPr>
        </p:nvGraphicFramePr>
        <p:xfrm>
          <a:off x="204192" y="1052736"/>
          <a:ext cx="8257680" cy="88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55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수용적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당해물건</a:t>
                      </a:r>
                      <a:r>
                        <a:rPr lang="en-US" altLang="ko-KR" sz="1400"/>
                        <a:t>+</a:t>
                      </a:r>
                      <a:r>
                        <a:rPr lang="ko-KR" altLang="en-US" sz="1400"/>
                        <a:t>확대물건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 smtClean="0"/>
                        <a:t>A-1</a:t>
                      </a:r>
                      <a:endParaRPr lang="en-US" altLang="ko-K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 dirty="0" smtClean="0"/>
                        <a:t>파열 발생원인에 대하여</a:t>
                      </a:r>
                      <a:endParaRPr lang="en-US" altLang="ko-KR" sz="1400" dirty="0" smtClean="0"/>
                    </a:p>
                    <a:p>
                      <a:pPr algn="ctr" latinLnBrk="1">
                        <a:defRPr/>
                      </a:pPr>
                      <a:r>
                        <a:rPr lang="ko-KR" altLang="en-US" sz="1400" dirty="0" smtClean="0"/>
                        <a:t>수긍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26230" y="692696"/>
            <a:ext cx="35976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200" b="1" dirty="0"/>
              <a:t>1. </a:t>
            </a:r>
            <a:r>
              <a:rPr lang="ko-KR" altLang="en-US" sz="1200" b="1" dirty="0" err="1"/>
              <a:t>개인소비자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(GB170L)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/>
              <a:t>파열</a:t>
            </a:r>
            <a:r>
              <a:rPr lang="en-US" altLang="ko-KR" sz="1200" b="1" dirty="0"/>
              <a:t>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1200" b="1"/>
              <a:t>※PL </a:t>
            </a:r>
            <a:r>
              <a:rPr lang="ko-KR" altLang="en-US" sz="1200" b="1"/>
              <a:t>위험성 의견 분류표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265</Words>
  <Application>Microsoft Office PowerPoint</Application>
  <PresentationFormat>화면 슬라이드 쇼(4:3)</PresentationFormat>
  <Paragraphs>69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70</cp:revision>
  <dcterms:created xsi:type="dcterms:W3CDTF">2018-07-03T00:02:36Z</dcterms:created>
  <dcterms:modified xsi:type="dcterms:W3CDTF">2023-05-09T00:20:07Z</dcterms:modified>
  <cp:version/>
</cp:coreProperties>
</file>