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2025-04-18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삼영운수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[2025.04.17]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9423"/>
              </p:ext>
            </p:extLst>
          </p:nvPr>
        </p:nvGraphicFramePr>
        <p:xfrm>
          <a:off x="107504" y="668905"/>
          <a:ext cx="4491651" cy="6144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94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삼영운수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안양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4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9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2021.07.30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4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4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2021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09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04. 17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8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70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60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따른 차량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배터리함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오염 및 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764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10.63V(0.23V~2.17V), 9CCA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1.309~1.372/25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℃으로 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43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334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이상 사용된 배터리로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종료되었으나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지속적으로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사용하여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수소가스와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스파크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인한 파열로 추정됨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20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교체 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오염에 따른 수리 비용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441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영업망 유지를 위해 대리점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자체적으로 배터리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무상 교체 진행함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판정결과 수명 종료된 제품 지속적인 사용에 의한 파열로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제조상에는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이상 없는 것으로 판단됨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30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202" y="668905"/>
            <a:ext cx="4389288" cy="263879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959402" y="3736287"/>
            <a:ext cx="1764888" cy="438928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7202" y="3344538"/>
            <a:ext cx="2229054" cy="166710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4303" y="3344538"/>
            <a:ext cx="2112187" cy="166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삼영운수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2811</TotalTime>
  <Words>207</Words>
  <Application>Microsoft Office PowerPoint</Application>
  <PresentationFormat>화면 슬라이드 쇼(4:3)</PresentationFormat>
  <Paragraphs>56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196</cp:revision>
  <dcterms:created xsi:type="dcterms:W3CDTF">2018-07-03T00:02:36Z</dcterms:created>
  <dcterms:modified xsi:type="dcterms:W3CDTF">2025-04-18T04:12:38Z</dcterms:modified>
</cp:coreProperties>
</file>