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57" r:id="rId2"/>
    <p:sldId id="258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6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pPr/>
              <a:t>2019-05-17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2019-05-17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69289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HY중고딕" pitchFamily="18" charset="-127"/>
              <a:ea typeface="HY중고딕" pitchFamily="18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532440" y="404665"/>
            <a:ext cx="57606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HY헤드라인M" pitchFamily="18" charset="-127"/>
                <a:ea typeface="HY헤드라인M" pitchFamily="18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HY헤드라인M" pitchFamily="18" charset="-127"/>
                <a:ea typeface="HY헤드라인M" pitchFamily="18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HY헤드라인M" pitchFamily="18" charset="-127"/>
              <a:ea typeface="HY헤드라인M" pitchFamily="18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6" y="143634"/>
            <a:ext cx="8568952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500" b="1" dirty="0" smtClean="0">
                <a:solidFill>
                  <a:prstClr val="black"/>
                </a:solidFill>
              </a:rPr>
              <a:t> 주요문제 발생현황 보고 </a:t>
            </a:r>
            <a:r>
              <a:rPr lang="en-US" altLang="ko-KR" sz="2500" b="1" dirty="0" smtClean="0">
                <a:solidFill>
                  <a:prstClr val="black"/>
                </a:solidFill>
              </a:rPr>
              <a:t>– </a:t>
            </a:r>
            <a:r>
              <a:rPr lang="ko-KR" altLang="en-US" sz="2500" b="1" dirty="0" smtClean="0">
                <a:solidFill>
                  <a:prstClr val="black"/>
                </a:solidFill>
              </a:rPr>
              <a:t>배터리파열</a:t>
            </a:r>
            <a:r>
              <a:rPr lang="en-US" altLang="ko-KR" sz="2500" b="1" smtClean="0">
                <a:solidFill>
                  <a:prstClr val="black"/>
                </a:solidFill>
              </a:rPr>
              <a:t>(</a:t>
            </a:r>
            <a:r>
              <a:rPr lang="en-US" altLang="ko-KR" sz="2500" b="1" smtClean="0">
                <a:solidFill>
                  <a:prstClr val="black"/>
                </a:solidFill>
              </a:rPr>
              <a:t>2019.05.16)</a:t>
            </a:r>
            <a:endParaRPr lang="en-US" altLang="ko-KR" sz="2500" b="1" dirty="0">
              <a:solidFill>
                <a:prstClr val="black"/>
              </a:solidFill>
            </a:endParaRPr>
          </a:p>
        </p:txBody>
      </p:sp>
      <p:cxnSp>
        <p:nvCxnSpPr>
          <p:cNvPr id="16" name="직선 연결선 15"/>
          <p:cNvCxnSpPr/>
          <p:nvPr/>
        </p:nvCxnSpPr>
        <p:spPr>
          <a:xfrm>
            <a:off x="4572000" y="692894"/>
            <a:ext cx="0" cy="616510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249678279"/>
              </p:ext>
            </p:extLst>
          </p:nvPr>
        </p:nvGraphicFramePr>
        <p:xfrm>
          <a:off x="107504" y="908720"/>
          <a:ext cx="4442043" cy="5723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7173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12967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056456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58417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업 체 명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100" b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광주 아시아문화전당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담 당 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공연장 담당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연 </a:t>
                      </a:r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락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i="0" u="none" strike="noStrike" smtClean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010-3566-5781</a:t>
                      </a:r>
                      <a:endParaRPr lang="en-US" altLang="ko-KR" sz="11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제 품 명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GB80R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Lot No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5T (‘2015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년</a:t>
                      </a: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설치수량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 EA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발생수량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 EA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설치일자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2015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년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2019.05.16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600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사용용도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공연장 반사판</a:t>
                      </a:r>
                      <a:endParaRPr lang="en-US" altLang="ko-KR" sz="11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이동기 전원용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 검 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CS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팀 박성철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발생내역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’19.05.16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일 오전 </a:t>
                      </a: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9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시 경 반사판 이동을 위해 충전기</a:t>
                      </a:r>
                      <a:endParaRPr lang="en-US" altLang="ko-KR" sz="1100" b="1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   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전원 탈거 후 작동 시 배터리 파열 진행 됨</a:t>
                      </a: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endParaRPr lang="ko-KR" altLang="en-US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피해내역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배터리 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파열 </a:t>
                      </a: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배터리 덮게 설치로 주변 미비한 오염발생</a:t>
                      </a: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171450" marR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l"/>
                        <a:tabLst/>
                        <a:defRPr/>
                      </a:pP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인명 외 기타피해 없음</a:t>
                      </a:r>
                      <a:endParaRPr lang="en-US" altLang="ko-KR" sz="1100" b="1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93610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점검결과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파열 시 </a:t>
                      </a: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Lot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각인 부 유실로 </a:t>
                      </a: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5T(2015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년</a:t>
                      </a: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만 확인 됨</a:t>
                      </a:r>
                      <a:endParaRPr lang="en-US" altLang="ko-KR" sz="11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1,2,6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번셀 액고갈 </a:t>
                      </a: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잔류액 비중 </a:t>
                      </a:r>
                      <a:r>
                        <a:rPr lang="en-US" altLang="ko-KR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1.408~1.420/25</a:t>
                      </a:r>
                      <a:r>
                        <a:rPr lang="ko-KR" altLang="en-US" sz="1100" b="1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℃</a:t>
                      </a: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액고갈로 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인한 </a:t>
                      </a: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Strap 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부식</a:t>
                      </a: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극판부식</a:t>
                      </a: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절단 발생</a:t>
                      </a:r>
                      <a:endParaRPr lang="en-US" altLang="ko-KR" sz="11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단자상태 양호</a:t>
                      </a:r>
                      <a:endParaRPr lang="en-US" altLang="ko-KR" sz="11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간헐적 약 </a:t>
                      </a: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시간 후 차기 사용 시 까지 충전기 체결</a:t>
                      </a: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 방치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  <a:tr h="36433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판정내용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사용량 대비 잦은 충전에 의한 전해액 감액</a:t>
                      </a:r>
                      <a:endParaRPr lang="en-US" altLang="ko-KR" sz="11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수명 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종료제품 지속사용</a:t>
                      </a: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충전</a:t>
                      </a: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에 따른 파열발생</a:t>
                      </a:r>
                      <a:endParaRPr lang="en-US" altLang="ko-KR" sz="11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9"/>
                  </a:ext>
                </a:extLst>
              </a:tr>
              <a:tr h="42775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요구사항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indent="-171450"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배터리 </a:t>
                      </a:r>
                      <a:r>
                        <a:rPr lang="en-US" altLang="ko-KR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1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개 무상교체 요구</a:t>
                      </a:r>
                      <a:endParaRPr lang="en-US" altLang="ko-KR" sz="1100" b="1" kern="120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  <a:tr h="64807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조치사항   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100" b="1" u="none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수명종료제품 </a:t>
                      </a:r>
                      <a:r>
                        <a:rPr lang="ko-KR" altLang="en-US" sz="1100" b="1" u="none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지속사용에 </a:t>
                      </a:r>
                      <a:r>
                        <a:rPr lang="ko-KR" altLang="en-US" sz="1100" b="1" u="none" kern="12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따른 </a:t>
                      </a:r>
                      <a:r>
                        <a:rPr lang="ko-KR" altLang="en-US" sz="1100" b="1" u="none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관리미흡으로 </a:t>
                      </a:r>
                      <a:r>
                        <a:rPr lang="ko-KR" altLang="en-US" sz="1100" b="1" u="none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구입권유</a:t>
                      </a:r>
                      <a:endParaRPr lang="en-US" altLang="ko-KR" sz="1100" b="1" u="none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100" b="1" u="none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충전기 사용</a:t>
                      </a:r>
                      <a:r>
                        <a:rPr lang="en-US" altLang="ko-KR" sz="1100" b="1" u="none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1" u="none" kern="1200" baseline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충전 주기등 관리방법 교육</a:t>
                      </a:r>
                      <a:endParaRPr lang="en-US" altLang="ko-KR" sz="1100" b="1" u="none" kern="1200" baseline="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1"/>
                  </a:ext>
                </a:extLst>
              </a:tr>
              <a:tr h="43204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진행사항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171450" indent="-171450">
                        <a:spcBef>
                          <a:spcPts val="300"/>
                        </a:spcBef>
                        <a:buFont typeface="Wingdings" pitchFamily="2" charset="2"/>
                        <a:buChar char="l"/>
                      </a:pP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고객측 점검결과에 수긍하였으며</a:t>
                      </a: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구입 교체키로 함</a:t>
                      </a:r>
                      <a:r>
                        <a:rPr lang="en-US" altLang="ko-KR" sz="1100" b="1" kern="120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endParaRPr lang="en-US" altLang="ko-KR" sz="1100" b="1" kern="1200" smtClean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12"/>
                  </a:ext>
                </a:extLst>
              </a:tr>
            </a:tbl>
          </a:graphicData>
        </a:graphic>
      </p:graphicFrame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5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7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8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4788024" y="752518"/>
            <a:ext cx="1518714" cy="237626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직사각형 56"/>
          <p:cNvSpPr/>
          <p:nvPr/>
        </p:nvSpPr>
        <p:spPr>
          <a:xfrm>
            <a:off x="6372200" y="752518"/>
            <a:ext cx="2304256" cy="2376264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직사각형 57"/>
          <p:cNvSpPr/>
          <p:nvPr/>
        </p:nvSpPr>
        <p:spPr>
          <a:xfrm>
            <a:off x="4788024" y="3200790"/>
            <a:ext cx="2304256" cy="187220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9" name="직사각형 58"/>
          <p:cNvSpPr/>
          <p:nvPr/>
        </p:nvSpPr>
        <p:spPr>
          <a:xfrm rot="5400000">
            <a:off x="6971449" y="3367991"/>
            <a:ext cx="1872208" cy="153780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0" name="직사각형 59"/>
          <p:cNvSpPr/>
          <p:nvPr/>
        </p:nvSpPr>
        <p:spPr>
          <a:xfrm>
            <a:off x="4788024" y="5145006"/>
            <a:ext cx="2016224" cy="1638182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직사각형 60"/>
          <p:cNvSpPr/>
          <p:nvPr/>
        </p:nvSpPr>
        <p:spPr>
          <a:xfrm>
            <a:off x="6876256" y="5145006"/>
            <a:ext cx="1800200" cy="1638182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2" name="TextBox 61"/>
          <p:cNvSpPr txBox="1"/>
          <p:nvPr/>
        </p:nvSpPr>
        <p:spPr>
          <a:xfrm>
            <a:off x="4788024" y="2840750"/>
            <a:ext cx="99899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smtClean="0">
                <a:solidFill>
                  <a:srgbClr val="FFFF00"/>
                </a:solidFill>
              </a:rPr>
              <a:t>공연장 반사판</a:t>
            </a:r>
            <a:endParaRPr lang="ko-KR" altLang="en-US" sz="1000" b="1">
              <a:solidFill>
                <a:srgbClr val="FFFF00"/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6372200" y="2840750"/>
            <a:ext cx="99899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smtClean="0">
                <a:solidFill>
                  <a:srgbClr val="FFFF00"/>
                </a:solidFill>
              </a:rPr>
              <a:t>반사판 이동기</a:t>
            </a:r>
            <a:endParaRPr lang="ko-KR" altLang="en-US" sz="1000" b="1">
              <a:solidFill>
                <a:srgbClr val="FFFF00"/>
              </a:solidFill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4788024" y="4784966"/>
            <a:ext cx="103105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smtClean="0">
                <a:solidFill>
                  <a:srgbClr val="FFFF00"/>
                </a:solidFill>
              </a:rPr>
              <a:t>1,2,6</a:t>
            </a:r>
            <a:r>
              <a:rPr lang="ko-KR" altLang="en-US" sz="1000" b="1" smtClean="0">
                <a:solidFill>
                  <a:srgbClr val="FFFF00"/>
                </a:solidFill>
              </a:rPr>
              <a:t>번 액고갈</a:t>
            </a:r>
            <a:endParaRPr lang="ko-KR" altLang="en-US" sz="1000" b="1">
              <a:solidFill>
                <a:srgbClr val="FFFF00"/>
              </a:solidFill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7141349" y="3200790"/>
            <a:ext cx="119616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00" b="1" smtClean="0">
                <a:solidFill>
                  <a:srgbClr val="FFFF00"/>
                </a:solidFill>
              </a:rPr>
              <a:t>5T (2015</a:t>
            </a:r>
            <a:r>
              <a:rPr lang="ko-KR" altLang="en-US" sz="1000" b="1" smtClean="0">
                <a:solidFill>
                  <a:srgbClr val="FFFF00"/>
                </a:solidFill>
              </a:rPr>
              <a:t>년</a:t>
            </a:r>
            <a:r>
              <a:rPr lang="en-US" altLang="ko-KR" sz="1000" b="1" smtClean="0">
                <a:solidFill>
                  <a:srgbClr val="FFFF00"/>
                </a:solidFill>
              </a:rPr>
              <a:t>) </a:t>
            </a:r>
            <a:r>
              <a:rPr lang="ko-KR" altLang="en-US" sz="1000" b="1" smtClean="0">
                <a:solidFill>
                  <a:srgbClr val="FFFF00"/>
                </a:solidFill>
              </a:rPr>
              <a:t>확인</a:t>
            </a:r>
            <a:endParaRPr lang="ko-KR" altLang="en-US" sz="1000" b="1">
              <a:solidFill>
                <a:srgbClr val="FFFF00"/>
              </a:solidFill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4788024" y="5145006"/>
            <a:ext cx="15568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smtClean="0">
                <a:solidFill>
                  <a:srgbClr val="FFFF00"/>
                </a:solidFill>
              </a:rPr>
              <a:t>과충전에 의한 비중상승</a:t>
            </a:r>
            <a:endParaRPr lang="ko-KR" altLang="en-US" sz="1000" b="1">
              <a:solidFill>
                <a:srgbClr val="FFFF00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6876256" y="5145006"/>
            <a:ext cx="1281120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000" b="1" smtClean="0">
                <a:solidFill>
                  <a:srgbClr val="FFFF00"/>
                </a:solidFill>
              </a:rPr>
              <a:t>극판 및 </a:t>
            </a:r>
            <a:r>
              <a:rPr lang="en-US" altLang="ko-KR" sz="1000" b="1" smtClean="0">
                <a:solidFill>
                  <a:srgbClr val="FFFF00"/>
                </a:solidFill>
              </a:rPr>
              <a:t>Strap </a:t>
            </a:r>
            <a:r>
              <a:rPr lang="ko-KR" altLang="en-US" sz="1000" b="1" smtClean="0">
                <a:solidFill>
                  <a:srgbClr val="FFFF00"/>
                </a:solidFill>
              </a:rPr>
              <a:t>부식</a:t>
            </a:r>
            <a:endParaRPr lang="ko-KR" altLang="en-US" sz="1000" b="1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712699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424346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 smtClean="0"/>
              <a:t>현장점검결과 </a:t>
            </a:r>
            <a:r>
              <a:rPr lang="en-US" altLang="ko-KR" sz="2400" b="1" dirty="0" smtClean="0"/>
              <a:t>PL </a:t>
            </a:r>
            <a:r>
              <a:rPr lang="ko-KR" altLang="en-US" sz="2400" b="1" smtClean="0"/>
              <a:t>위험성 의견</a:t>
            </a:r>
            <a:endParaRPr lang="ko-KR" altLang="en-US" sz="2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91872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/>
        </p:nvGraphicFramePr>
        <p:xfrm>
          <a:off x="204192" y="1052736"/>
          <a:ext cx="6096000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소비자성향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사건수준의견</a:t>
                      </a:r>
                      <a:endParaRPr lang="ko-KR" altLang="en-US" sz="1400"/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종합의견</a:t>
                      </a:r>
                      <a:endParaRPr lang="ko-KR" altLang="en-US" sz="140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수용적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당해물건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smtClean="0"/>
                        <a:t>A-1</a:t>
                      </a:r>
                      <a:endParaRPr lang="ko-KR" altLang="en-US" sz="14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smtClean="0"/>
                        <a:t>종결</a:t>
                      </a:r>
                      <a:endParaRPr lang="ko-KR" altLang="en-US" sz="140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692696"/>
            <a:ext cx="356700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1</a:t>
            </a:r>
            <a:r>
              <a:rPr lang="en-US" altLang="ko-KR" sz="1200" b="1" smtClean="0"/>
              <a:t>.</a:t>
            </a:r>
            <a:r>
              <a:rPr lang="ko-KR" altLang="en-US" sz="1200" b="1" smtClean="0"/>
              <a:t>광주 아시아문화전당 </a:t>
            </a:r>
            <a:r>
              <a:rPr lang="ko-KR" altLang="en-US" sz="1200" b="1" smtClean="0"/>
              <a:t>배터리 </a:t>
            </a:r>
            <a:r>
              <a:rPr lang="ko-KR" altLang="en-US" sz="1200" b="1" smtClean="0"/>
              <a:t>파열 </a:t>
            </a:r>
            <a:r>
              <a:rPr lang="en-US" altLang="ko-KR" sz="1200" b="1" smtClean="0"/>
              <a:t>[‘</a:t>
            </a:r>
            <a:r>
              <a:rPr lang="en-US" altLang="ko-KR" sz="1200" b="1" smtClean="0"/>
              <a:t>19.05.16]</a:t>
            </a:r>
            <a:r>
              <a:rPr lang="ko-KR" altLang="en-US" sz="1200" b="1" smtClean="0"/>
              <a:t>  </a:t>
            </a:r>
            <a:endParaRPr lang="ko-KR" altLang="en-US" sz="1200" b="1" dirty="0"/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276872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348880"/>
            <a:ext cx="198483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smtClean="0"/>
              <a:t>※PL </a:t>
            </a:r>
            <a:r>
              <a:rPr lang="ko-KR" altLang="en-US" sz="1200" b="1" smtClean="0"/>
              <a:t>위험성 의견 분류표  </a:t>
            </a:r>
            <a:endParaRPr lang="ko-KR" altLang="en-US" sz="12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</TotalTime>
  <Words>233</Words>
  <Application>Microsoft Office PowerPoint</Application>
  <PresentationFormat>화면 슬라이드 쇼(4:3)</PresentationFormat>
  <Paragraphs>64</Paragraphs>
  <Slides>2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1_Office 테마</vt:lpstr>
      <vt:lpstr>슬라이드 1</vt:lpstr>
      <vt:lpstr>슬라이드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Master</cp:lastModifiedBy>
  <cp:revision>20</cp:revision>
  <dcterms:created xsi:type="dcterms:W3CDTF">2018-07-03T00:02:36Z</dcterms:created>
  <dcterms:modified xsi:type="dcterms:W3CDTF">2019-05-17T02:40:42Z</dcterms:modified>
</cp:coreProperties>
</file>