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3"/>
  </p:notesMasterIdLst>
  <p:handoutMasterIdLst>
    <p:handoutMasterId r:id="rId4"/>
  </p:handoutMasterIdLst>
  <p:sldIdLst>
    <p:sldId id="313" r:id="rId2"/>
  </p:sldIdLst>
  <p:sldSz cx="9144000" cy="6858000" type="screen4x3"/>
  <p:notesSz cx="9979025" cy="6858000"/>
  <p:embeddedFontLst>
    <p:embeddedFont>
      <p:font typeface="나눔고딕" panose="020D0604000000000000" pitchFamily="50" charset="-127"/>
      <p:regular r:id="rId5"/>
    </p:embeddedFont>
    <p:embeddedFont>
      <p:font typeface="맑은 고딕" panose="020B0503020000020004" pitchFamily="50" charset="-127"/>
      <p:regular r:id="rId6"/>
      <p:bold r:id="rId7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6" userDrawn="1">
          <p15:clr>
            <a:srgbClr val="A4A3A4"/>
          </p15:clr>
        </p15:guide>
        <p15:guide id="2" orient="horz" pos="1164" userDrawn="1">
          <p15:clr>
            <a:srgbClr val="A4A3A4"/>
          </p15:clr>
        </p15:guide>
        <p15:guide id="3" orient="horz" pos="278" userDrawn="1">
          <p15:clr>
            <a:srgbClr val="A4A3A4"/>
          </p15:clr>
        </p15:guide>
        <p15:guide id="4" orient="horz" pos="848" userDrawn="1">
          <p15:clr>
            <a:srgbClr val="A4A3A4"/>
          </p15:clr>
        </p15:guide>
        <p15:guide id="5" orient="horz" pos="1348" userDrawn="1">
          <p15:clr>
            <a:srgbClr val="A4A3A4"/>
          </p15:clr>
        </p15:guide>
        <p15:guide id="6" orient="horz" pos="559" userDrawn="1">
          <p15:clr>
            <a:srgbClr val="A4A3A4"/>
          </p15:clr>
        </p15:guide>
        <p15:guide id="7" orient="horz" pos="3866" userDrawn="1">
          <p15:clr>
            <a:srgbClr val="A4A3A4"/>
          </p15:clr>
        </p15:guide>
        <p15:guide id="8" orient="horz" pos="1664" userDrawn="1">
          <p15:clr>
            <a:srgbClr val="A4A3A4"/>
          </p15:clr>
        </p15:guide>
        <p15:guide id="9" pos="2895" userDrawn="1">
          <p15:clr>
            <a:srgbClr val="A4A3A4"/>
          </p15:clr>
        </p15:guide>
        <p15:guide id="10" pos="5528" userDrawn="1">
          <p15:clr>
            <a:srgbClr val="A4A3A4"/>
          </p15:clr>
        </p15:guide>
        <p15:guide id="11" pos="231" userDrawn="1">
          <p15:clr>
            <a:srgbClr val="A4A3A4"/>
          </p15:clr>
        </p15:guide>
        <p15:guide id="12" pos="1563" userDrawn="1">
          <p15:clr>
            <a:srgbClr val="A4A3A4"/>
          </p15:clr>
        </p15:guide>
        <p15:guide id="13" pos="4227" userDrawn="1">
          <p15:clr>
            <a:srgbClr val="A4A3A4"/>
          </p15:clr>
        </p15:guide>
        <p15:guide id="14" pos="900" userDrawn="1">
          <p15:clr>
            <a:srgbClr val="A4A3A4"/>
          </p15:clr>
        </p15:guide>
        <p15:guide id="15" pos="4911" userDrawn="1">
          <p15:clr>
            <a:srgbClr val="A4A3A4"/>
          </p15:clr>
        </p15:guide>
        <p15:guide id="16" pos="1233" userDrawn="1">
          <p15:clr>
            <a:srgbClr val="A4A3A4"/>
          </p15:clr>
        </p15:guide>
        <p15:guide id="17" orient="horz" pos="1138">
          <p15:clr>
            <a:srgbClr val="A4A3A4"/>
          </p15:clr>
        </p15:guide>
        <p15:guide id="18" orient="horz" pos="1971">
          <p15:clr>
            <a:srgbClr val="A4A3A4"/>
          </p15:clr>
        </p15:guide>
        <p15:guide id="19" orient="horz" pos="818">
          <p15:clr>
            <a:srgbClr val="A4A3A4"/>
          </p15:clr>
        </p15:guide>
        <p15:guide id="20" orient="horz" pos="3049">
          <p15:clr>
            <a:srgbClr val="A4A3A4"/>
          </p15:clr>
        </p15:guide>
        <p15:guide id="21" pos="3213">
          <p15:clr>
            <a:srgbClr val="A4A3A4"/>
          </p15:clr>
        </p15:guide>
        <p15:guide id="22" pos="1925">
          <p15:clr>
            <a:srgbClr val="A4A3A4"/>
          </p15:clr>
        </p15:guide>
        <p15:guide id="23" pos="1466">
          <p15:clr>
            <a:srgbClr val="A4A3A4"/>
          </p15:clr>
        </p15:guide>
        <p15:guide id="24" pos="3272">
          <p15:clr>
            <a:srgbClr val="A4A3A4"/>
          </p15:clr>
        </p15:guide>
        <p15:guide id="25" pos="4178">
          <p15:clr>
            <a:srgbClr val="A4A3A4"/>
          </p15:clr>
        </p15:guide>
        <p15:guide id="26" pos="4462">
          <p15:clr>
            <a:srgbClr val="A4A3A4"/>
          </p15:clr>
        </p15:guide>
        <p15:guide id="27" pos="546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3143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B0A4"/>
    <a:srgbClr val="1D314E"/>
    <a:srgbClr val="3D3C3E"/>
    <a:srgbClr val="063656"/>
    <a:srgbClr val="08456E"/>
    <a:srgbClr val="569CF0"/>
    <a:srgbClr val="8DBDF7"/>
    <a:srgbClr val="5DAAFF"/>
    <a:srgbClr val="47B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밝은 스타일 2 - 강조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D27102A9-8310-4765-A935-A1911B00CA55}" styleName="밝은 스타일 1 - 강조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E171933-4619-4E11-9A3F-F7608DF75F80}" styleName="보통 스타일 1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576" autoAdjust="0"/>
    <p:restoredTop sz="86364" autoAdjust="0"/>
  </p:normalViewPr>
  <p:slideViewPr>
    <p:cSldViewPr snapToGrid="0">
      <p:cViewPr varScale="1">
        <p:scale>
          <a:sx n="112" d="100"/>
          <a:sy n="112" d="100"/>
        </p:scale>
        <p:origin x="1968" y="96"/>
      </p:cViewPr>
      <p:guideLst>
        <p:guide orient="horz" pos="2166"/>
        <p:guide orient="horz" pos="1164"/>
        <p:guide orient="horz" pos="278"/>
        <p:guide orient="horz" pos="848"/>
        <p:guide orient="horz" pos="1348"/>
        <p:guide orient="horz" pos="559"/>
        <p:guide orient="horz" pos="3866"/>
        <p:guide orient="horz" pos="1664"/>
        <p:guide pos="2895"/>
        <p:guide pos="5528"/>
        <p:guide pos="231"/>
        <p:guide pos="1563"/>
        <p:guide pos="4227"/>
        <p:guide pos="900"/>
        <p:guide pos="4911"/>
        <p:guide pos="1233"/>
        <p:guide orient="horz" pos="1138"/>
        <p:guide orient="horz" pos="1971"/>
        <p:guide orient="horz" pos="818"/>
        <p:guide orient="horz" pos="3049"/>
        <p:guide pos="3213"/>
        <p:guide pos="1925"/>
        <p:guide pos="1466"/>
        <p:guide pos="3272"/>
        <p:guide pos="4178"/>
        <p:guide pos="4462"/>
        <p:guide pos="546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notesViewPr>
    <p:cSldViewPr snapToGrid="0" showGuides="1">
      <p:cViewPr varScale="1">
        <p:scale>
          <a:sx n="81" d="100"/>
          <a:sy n="81" d="100"/>
        </p:scale>
        <p:origin x="3990" y="114"/>
      </p:cViewPr>
      <p:guideLst>
        <p:guide orient="horz" pos="2160"/>
        <p:guide pos="3143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3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tableStyles" Target="tableStyles.xml"/><Relationship Id="rId5" Type="http://schemas.openxmlformats.org/officeDocument/2006/relationships/font" Target="fonts/font1.fntdata"/><Relationship Id="rId10" Type="http://schemas.openxmlformats.org/officeDocument/2006/relationships/theme" Target="theme/theme1.xml"/><Relationship Id="rId4" Type="http://schemas.openxmlformats.org/officeDocument/2006/relationships/handoutMaster" Target="handoutMasters/handoutMaster1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4324244" cy="342900"/>
          </a:xfrm>
          <a:prstGeom prst="rect">
            <a:avLst/>
          </a:prstGeom>
        </p:spPr>
        <p:txBody>
          <a:bodyPr vert="horz" lIns="92034" tIns="46016" rIns="92034" bIns="4601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52475" y="0"/>
            <a:ext cx="4324244" cy="342900"/>
          </a:xfrm>
          <a:prstGeom prst="rect">
            <a:avLst/>
          </a:prstGeom>
        </p:spPr>
        <p:txBody>
          <a:bodyPr vert="horz" lIns="92034" tIns="46016" rIns="92034" bIns="46016" rtlCol="0"/>
          <a:lstStyle>
            <a:lvl1pPr algn="r">
              <a:defRPr sz="1200"/>
            </a:lvl1pPr>
          </a:lstStyle>
          <a:p>
            <a:fld id="{207F23D9-DF40-4811-9C78-A2E2A32398DD}" type="datetimeFigureOut">
              <a:rPr lang="ko-KR" altLang="en-US" smtClean="0"/>
              <a:pPr/>
              <a:t>2019-07-10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3" y="6513911"/>
            <a:ext cx="4324244" cy="342900"/>
          </a:xfrm>
          <a:prstGeom prst="rect">
            <a:avLst/>
          </a:prstGeom>
        </p:spPr>
        <p:txBody>
          <a:bodyPr vert="horz" lIns="92034" tIns="46016" rIns="92034" bIns="4601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52475" y="6513911"/>
            <a:ext cx="4324244" cy="342900"/>
          </a:xfrm>
          <a:prstGeom prst="rect">
            <a:avLst/>
          </a:prstGeom>
        </p:spPr>
        <p:txBody>
          <a:bodyPr vert="horz" lIns="92034" tIns="46016" rIns="92034" bIns="46016" rtlCol="0" anchor="b"/>
          <a:lstStyle>
            <a:lvl1pPr algn="r">
              <a:defRPr sz="1200"/>
            </a:lvl1pPr>
          </a:lstStyle>
          <a:p>
            <a:fld id="{4DD6E7B0-61C4-474B-96F1-99E4547EAD7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1599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0"/>
            <a:ext cx="4324244" cy="342900"/>
          </a:xfrm>
          <a:prstGeom prst="rect">
            <a:avLst/>
          </a:prstGeom>
        </p:spPr>
        <p:txBody>
          <a:bodyPr vert="horz" lIns="92034" tIns="46016" rIns="92034" bIns="4601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52475" y="0"/>
            <a:ext cx="4324244" cy="342900"/>
          </a:xfrm>
          <a:prstGeom prst="rect">
            <a:avLst/>
          </a:prstGeom>
        </p:spPr>
        <p:txBody>
          <a:bodyPr vert="horz" lIns="92034" tIns="46016" rIns="92034" bIns="46016" rtlCol="0"/>
          <a:lstStyle>
            <a:lvl1pPr algn="r">
              <a:defRPr sz="1200"/>
            </a:lvl1pPr>
          </a:lstStyle>
          <a:p>
            <a:fld id="{F3AF6795-A612-454E-AF7A-9192B1BEBB13}" type="datetimeFigureOut">
              <a:rPr lang="ko-KR" altLang="en-US" smtClean="0"/>
              <a:pPr/>
              <a:t>2019-07-10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275013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34" tIns="46016" rIns="92034" bIns="46016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7903" y="3257551"/>
            <a:ext cx="7983220" cy="3086100"/>
          </a:xfrm>
          <a:prstGeom prst="rect">
            <a:avLst/>
          </a:prstGeom>
        </p:spPr>
        <p:txBody>
          <a:bodyPr vert="horz" lIns="92034" tIns="46016" rIns="92034" bIns="46016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6513911"/>
            <a:ext cx="4324244" cy="342900"/>
          </a:xfrm>
          <a:prstGeom prst="rect">
            <a:avLst/>
          </a:prstGeom>
        </p:spPr>
        <p:txBody>
          <a:bodyPr vert="horz" lIns="92034" tIns="46016" rIns="92034" bIns="4601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52475" y="6513911"/>
            <a:ext cx="4324244" cy="342900"/>
          </a:xfrm>
          <a:prstGeom prst="rect">
            <a:avLst/>
          </a:prstGeom>
        </p:spPr>
        <p:txBody>
          <a:bodyPr vert="horz" lIns="92034" tIns="46016" rIns="92034" bIns="46016" rtlCol="0" anchor="b"/>
          <a:lstStyle>
            <a:lvl1pPr algn="r">
              <a:defRPr sz="1200"/>
            </a:lvl1pPr>
          </a:lstStyle>
          <a:p>
            <a:fld id="{A0A51D67-0C14-4576-BCC5-A508196B7BB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73049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3275013" y="514350"/>
            <a:ext cx="3429000" cy="25717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A51D67-0C14-4576-BCC5-A508196B7BB5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8920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hangeul.naver.com/font" TargetMode="Externa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://hangeul.naver.com/font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직선 연결선 5"/>
          <p:cNvCxnSpPr/>
          <p:nvPr userDrawn="1"/>
        </p:nvCxnSpPr>
        <p:spPr>
          <a:xfrm>
            <a:off x="364803" y="3434686"/>
            <a:ext cx="8406000" cy="0"/>
          </a:xfrm>
          <a:prstGeom prst="line">
            <a:avLst/>
          </a:prstGeom>
          <a:ln w="127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부제목 2"/>
          <p:cNvSpPr txBox="1">
            <a:spLocks/>
          </p:cNvSpPr>
          <p:nvPr userDrawn="1"/>
        </p:nvSpPr>
        <p:spPr>
          <a:xfrm>
            <a:off x="264463" y="6387291"/>
            <a:ext cx="3204879" cy="4564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800" spc="-20" dirty="0" smtClean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이 문서는 나눔글꼴로 작성되었습니다</a:t>
            </a:r>
            <a:r>
              <a:rPr lang="en-US" altLang="ko-KR" sz="800" spc="-20" dirty="0" smtClean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800" u="sng" spc="-20" dirty="0" smtClean="0">
                <a:solidFill>
                  <a:srgbClr val="4495D2"/>
                </a:solidFill>
                <a:latin typeface="나눔고딕" pitchFamily="50" charset="-127"/>
                <a:ea typeface="나눔고딕" pitchFamily="50" charset="-127"/>
                <a:hlinkClick r:id="rId2"/>
              </a:rPr>
              <a:t>설치하기</a:t>
            </a:r>
            <a:endParaRPr lang="ko-KR" altLang="en-US" sz="800" u="sng" spc="-20" dirty="0">
              <a:solidFill>
                <a:srgbClr val="4495D2"/>
              </a:solidFill>
              <a:latin typeface="나눔고딕" pitchFamily="50" charset="-127"/>
              <a:ea typeface="나눔고딕" pitchFamily="50" charset="-127"/>
            </a:endParaRPr>
          </a:p>
        </p:txBody>
      </p:sp>
      <p:cxnSp>
        <p:nvCxnSpPr>
          <p:cNvPr id="8" name="직선 연결선 7"/>
          <p:cNvCxnSpPr/>
          <p:nvPr userDrawn="1"/>
        </p:nvCxnSpPr>
        <p:spPr>
          <a:xfrm>
            <a:off x="364804" y="3989119"/>
            <a:ext cx="1592585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>
            <a:off x="364804" y="4299115"/>
            <a:ext cx="1592585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>
            <a:off x="364804" y="4611730"/>
            <a:ext cx="1592585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/>
          <p:cNvCxnSpPr/>
          <p:nvPr userDrawn="1"/>
        </p:nvCxnSpPr>
        <p:spPr>
          <a:xfrm>
            <a:off x="364804" y="4923517"/>
            <a:ext cx="1592585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그림 11" descr="cosmetic2.png"/>
          <p:cNvPicPr>
            <a:picLocks noChangeAspect="1"/>
          </p:cNvPicPr>
          <p:nvPr userDrawn="1"/>
        </p:nvPicPr>
        <p:blipFill>
          <a:blip r:embed="rId3" cstate="screen"/>
          <a:stretch>
            <a:fillRect/>
          </a:stretch>
        </p:blipFill>
        <p:spPr>
          <a:xfrm>
            <a:off x="7672671" y="6410327"/>
            <a:ext cx="1171292" cy="17621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1FD00-3F21-42CF-9EF5-8F6D81CE3AFD}" type="datetimeFigureOut">
              <a:rPr lang="ko-KR" altLang="en-US" smtClean="0"/>
              <a:pPr/>
              <a:t>2019-07-10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6" name="직선 연결선 5"/>
          <p:cNvCxnSpPr/>
          <p:nvPr userDrawn="1"/>
        </p:nvCxnSpPr>
        <p:spPr>
          <a:xfrm>
            <a:off x="364803" y="547859"/>
            <a:ext cx="8406000" cy="0"/>
          </a:xfrm>
          <a:prstGeom prst="line">
            <a:avLst/>
          </a:prstGeom>
          <a:ln w="31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그림 6" descr="cosmetic2.png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7910512" y="6434137"/>
            <a:ext cx="900000" cy="13539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_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직선 연결선 7"/>
          <p:cNvCxnSpPr/>
          <p:nvPr userDrawn="1"/>
        </p:nvCxnSpPr>
        <p:spPr>
          <a:xfrm>
            <a:off x="364803" y="3434686"/>
            <a:ext cx="8406000" cy="0"/>
          </a:xfrm>
          <a:prstGeom prst="line">
            <a:avLst/>
          </a:prstGeom>
          <a:ln w="12700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>
            <a:off x="364804" y="3989119"/>
            <a:ext cx="1592585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 userDrawn="1"/>
        </p:nvCxnSpPr>
        <p:spPr>
          <a:xfrm>
            <a:off x="364804" y="4299115"/>
            <a:ext cx="1592585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직선 연결선 10"/>
          <p:cNvCxnSpPr/>
          <p:nvPr userDrawn="1"/>
        </p:nvCxnSpPr>
        <p:spPr>
          <a:xfrm>
            <a:off x="364804" y="4611730"/>
            <a:ext cx="1592585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 userDrawn="1"/>
        </p:nvCxnSpPr>
        <p:spPr>
          <a:xfrm>
            <a:off x="364804" y="4923517"/>
            <a:ext cx="1592585" cy="0"/>
          </a:xfrm>
          <a:prstGeom prst="line">
            <a:avLst/>
          </a:prstGeom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그림 12" descr="cosmetic2.png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7672671" y="6410327"/>
            <a:ext cx="1171292" cy="176212"/>
          </a:xfrm>
          <a:prstGeom prst="rect">
            <a:avLst/>
          </a:prstGeom>
        </p:spPr>
      </p:pic>
      <p:sp>
        <p:nvSpPr>
          <p:cNvPr id="18" name="텍스트 개체 틀 3"/>
          <p:cNvSpPr>
            <a:spLocks noGrp="1"/>
          </p:cNvSpPr>
          <p:nvPr>
            <p:ph type="body" sz="half" idx="2" hasCustomPrompt="1"/>
          </p:nvPr>
        </p:nvSpPr>
        <p:spPr>
          <a:xfrm>
            <a:off x="312061" y="246744"/>
            <a:ext cx="8338457" cy="1851478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5400" b="1" spc="-251" baseline="0">
                <a:solidFill>
                  <a:schemeClr val="accent4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defRPr>
            </a:lvl1pPr>
            <a:lvl2pPr marL="457189" indent="0">
              <a:buNone/>
              <a:defRPr sz="1200"/>
            </a:lvl2pPr>
            <a:lvl3pPr marL="914377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1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ko-KR" altLang="en-US" dirty="0" smtClean="0"/>
              <a:t>제목을 입력하세요</a:t>
            </a:r>
            <a:endParaRPr lang="en-US" altLang="ko-KR" dirty="0" smtClean="0"/>
          </a:p>
          <a:p>
            <a:pPr lvl="0"/>
            <a:endParaRPr lang="ko-KR" altLang="en-US" dirty="0" smtClean="0"/>
          </a:p>
        </p:txBody>
      </p:sp>
      <p:sp>
        <p:nvSpPr>
          <p:cNvPr id="21" name="제목 1"/>
          <p:cNvSpPr>
            <a:spLocks noGrp="1"/>
          </p:cNvSpPr>
          <p:nvPr>
            <p:ph type="title"/>
          </p:nvPr>
        </p:nvSpPr>
        <p:spPr>
          <a:xfrm>
            <a:off x="268521" y="4005064"/>
            <a:ext cx="8418281" cy="304826"/>
          </a:xfrm>
        </p:spPr>
        <p:txBody>
          <a:bodyPr anchor="t">
            <a:normAutofit/>
          </a:bodyPr>
          <a:lstStyle>
            <a:lvl1pPr algn="l">
              <a:buFont typeface="Wingdings" pitchFamily="2" charset="2"/>
              <a:buNone/>
              <a:defRPr sz="1200" b="1">
                <a:solidFill>
                  <a:schemeClr val="tx1">
                    <a:lumMod val="75000"/>
                    <a:lumOff val="25000"/>
                  </a:schemeClr>
                </a:solidFill>
                <a:latin typeface="나눔고딕" pitchFamily="50" charset="-127"/>
                <a:ea typeface="나눔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4" name="부제목 2"/>
          <p:cNvSpPr txBox="1">
            <a:spLocks/>
          </p:cNvSpPr>
          <p:nvPr userDrawn="1"/>
        </p:nvSpPr>
        <p:spPr>
          <a:xfrm>
            <a:off x="264463" y="6387291"/>
            <a:ext cx="3204879" cy="4564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800" spc="-20" dirty="0" smtClean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이 문서는 나눔글꼴로 작성되었습니다</a:t>
            </a:r>
            <a:r>
              <a:rPr lang="en-US" altLang="ko-KR" sz="800" spc="-20" dirty="0" smtClean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. </a:t>
            </a:r>
            <a:r>
              <a:rPr lang="ko-KR" altLang="en-US" sz="800" u="sng" spc="-20" dirty="0" smtClean="0">
                <a:solidFill>
                  <a:srgbClr val="4495D2"/>
                </a:solidFill>
                <a:latin typeface="나눔고딕" pitchFamily="50" charset="-127"/>
                <a:ea typeface="나눔고딕" pitchFamily="50" charset="-127"/>
                <a:hlinkClick r:id="rId3"/>
              </a:rPr>
              <a:t>설치하기</a:t>
            </a:r>
            <a:endParaRPr lang="ko-KR" altLang="en-US" sz="800" u="sng" spc="-20" dirty="0">
              <a:solidFill>
                <a:srgbClr val="4495D2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지_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1FD00-3F21-42CF-9EF5-8F6D81CE3AFD}" type="datetimeFigureOut">
              <a:rPr lang="ko-KR" altLang="en-US" smtClean="0"/>
              <a:pPr/>
              <a:t>2019-07-10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>
            <a:off x="364803" y="547859"/>
            <a:ext cx="8406000" cy="0"/>
          </a:xfrm>
          <a:prstGeom prst="line">
            <a:avLst/>
          </a:prstGeom>
          <a:ln w="31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그림 8" descr="cosmetic2.png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7910512" y="6434137"/>
            <a:ext cx="900000" cy="135398"/>
          </a:xfrm>
          <a:prstGeom prst="rect">
            <a:avLst/>
          </a:prstGeom>
        </p:spPr>
      </p:pic>
      <p:sp>
        <p:nvSpPr>
          <p:cNvPr id="11" name="제목 1"/>
          <p:cNvSpPr>
            <a:spLocks noGrp="1"/>
          </p:cNvSpPr>
          <p:nvPr>
            <p:ph type="title"/>
          </p:nvPr>
        </p:nvSpPr>
        <p:spPr>
          <a:xfrm>
            <a:off x="368301" y="571500"/>
            <a:ext cx="8394700" cy="846138"/>
          </a:xfrm>
        </p:spPr>
        <p:txBody>
          <a:bodyPr>
            <a:normAutofit/>
          </a:bodyPr>
          <a:lstStyle>
            <a:lvl1pPr algn="l">
              <a:defRPr sz="4000" b="1">
                <a:solidFill>
                  <a:schemeClr val="accent4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4" name="내용 개체 틀 2"/>
          <p:cNvSpPr>
            <a:spLocks noGrp="1"/>
          </p:cNvSpPr>
          <p:nvPr>
            <p:ph idx="1" hasCustomPrompt="1"/>
          </p:nvPr>
        </p:nvSpPr>
        <p:spPr>
          <a:xfrm>
            <a:off x="368300" y="1574801"/>
            <a:ext cx="1905000" cy="317499"/>
          </a:xfrm>
        </p:spPr>
        <p:txBody>
          <a:bodyPr>
            <a:normAutofit/>
          </a:bodyPr>
          <a:lstStyle>
            <a:lvl1pPr>
              <a:buFontTx/>
              <a:buNone/>
              <a:defRPr sz="1200" b="1">
                <a:solidFill>
                  <a:srgbClr val="3D3C3E"/>
                </a:solidFill>
              </a:defRPr>
            </a:lvl1pPr>
            <a:lvl2pPr>
              <a:buFontTx/>
              <a:buNone/>
              <a:defRPr sz="1200"/>
            </a:lvl2pPr>
            <a:lvl3pPr>
              <a:buFontTx/>
              <a:buNone/>
              <a:defRPr sz="1200"/>
            </a:lvl3pPr>
            <a:lvl4pPr>
              <a:buFontTx/>
              <a:buNone/>
              <a:defRPr sz="1200"/>
            </a:lvl4pPr>
            <a:lvl5pPr>
              <a:buFontTx/>
              <a:buNone/>
              <a:defRPr sz="1200"/>
            </a:lvl5pPr>
          </a:lstStyle>
          <a:p>
            <a:pPr lvl="0"/>
            <a:r>
              <a:rPr lang="ko-KR" altLang="en-US" smtClean="0"/>
              <a:t>내용제목</a:t>
            </a:r>
          </a:p>
        </p:txBody>
      </p:sp>
      <p:sp>
        <p:nvSpPr>
          <p:cNvPr id="15" name="내용 개체 틀 2"/>
          <p:cNvSpPr>
            <a:spLocks noGrp="1"/>
          </p:cNvSpPr>
          <p:nvPr>
            <p:ph idx="13" hasCustomPrompt="1"/>
          </p:nvPr>
        </p:nvSpPr>
        <p:spPr>
          <a:xfrm>
            <a:off x="2336800" y="1574802"/>
            <a:ext cx="6426200" cy="330199"/>
          </a:xfrm>
        </p:spPr>
        <p:txBody>
          <a:bodyPr>
            <a:normAutofit/>
          </a:bodyPr>
          <a:lstStyle>
            <a:lvl1pPr>
              <a:buNone/>
              <a:defRPr sz="1200" b="1" baseline="0">
                <a:solidFill>
                  <a:srgbClr val="3D3C3E"/>
                </a:solidFill>
                <a:latin typeface="나눔고딕" pitchFamily="50" charset="-127"/>
                <a:ea typeface="나눔고딕" pitchFamily="50" charset="-127"/>
              </a:defRPr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ko-KR" altLang="en-US" smtClean="0"/>
              <a:t>내용을 입력하십시오</a:t>
            </a:r>
            <a:r>
              <a:rPr lang="en-US" altLang="ko-KR" smtClean="0"/>
              <a:t>.</a:t>
            </a:r>
            <a:endParaRPr lang="ko-KR" altLang="en-US" smtClean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61FD00-3F21-42CF-9EF5-8F6D81CE3AFD}" type="datetimeFigureOut">
              <a:rPr lang="ko-KR" altLang="en-US" smtClean="0"/>
              <a:pPr/>
              <a:t>2019-07-10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나눔고딕" pitchFamily="50" charset="-127"/>
                <a:ea typeface="나눔고딕" pitchFamily="50" charset="-127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fld id="{8761FD00-3F21-42CF-9EF5-8F6D81CE3AFD}" type="datetimeFigureOut">
              <a:rPr lang="ko-KR" altLang="en-US" smtClean="0"/>
              <a:pPr/>
              <a:t>2019-07-10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  <a:lvl2pPr>
              <a:defRPr>
                <a:latin typeface="나눔고딕" pitchFamily="50" charset="-127"/>
                <a:ea typeface="나눔고딕" pitchFamily="50" charset="-127"/>
              </a:defRPr>
            </a:lvl2pPr>
            <a:lvl3pPr>
              <a:defRPr>
                <a:latin typeface="나눔고딕" pitchFamily="50" charset="-127"/>
                <a:ea typeface="나눔고딕" pitchFamily="50" charset="-127"/>
              </a:defRPr>
            </a:lvl3pPr>
            <a:lvl4pPr>
              <a:defRPr>
                <a:latin typeface="나눔고딕" pitchFamily="50" charset="-127"/>
                <a:ea typeface="나눔고딕" pitchFamily="50" charset="-127"/>
              </a:defRPr>
            </a:lvl4pPr>
            <a:lvl5pPr>
              <a:defRPr>
                <a:latin typeface="나눔고딕" pitchFamily="50" charset="-127"/>
                <a:ea typeface="나눔고딕" pitchFamily="50" charset="-127"/>
              </a:defRPr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fld id="{8761FD00-3F21-42CF-9EF5-8F6D81CE3AFD}" type="datetimeFigureOut">
              <a:rPr lang="ko-KR" altLang="en-US" smtClean="0"/>
              <a:pPr/>
              <a:t>2019-07-10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나눔고딕" pitchFamily="50" charset="-127"/>
                <a:ea typeface="나눔고딕" pitchFamily="50" charset="-127"/>
              </a:defRPr>
            </a:lvl1pPr>
          </a:lstStyle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>
            <a:off x="364803" y="547859"/>
            <a:ext cx="8406000" cy="0"/>
          </a:xfrm>
          <a:prstGeom prst="line">
            <a:avLst/>
          </a:prstGeom>
          <a:ln w="3175">
            <a:solidFill>
              <a:schemeClr val="accent4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>
            <a:off x="364801" y="6355021"/>
            <a:ext cx="8406000" cy="0"/>
          </a:xfrm>
          <a:prstGeom prst="line">
            <a:avLst/>
          </a:prstGeom>
          <a:ln w="63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그림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7795" y="6414972"/>
            <a:ext cx="673007" cy="261107"/>
          </a:xfrm>
          <a:prstGeom prst="rect">
            <a:avLst/>
          </a:prstGeom>
        </p:spPr>
      </p:pic>
      <p:sp>
        <p:nvSpPr>
          <p:cNvPr id="11" name="부제목 2"/>
          <p:cNvSpPr txBox="1">
            <a:spLocks/>
          </p:cNvSpPr>
          <p:nvPr userDrawn="1"/>
        </p:nvSpPr>
        <p:spPr>
          <a:xfrm>
            <a:off x="264462" y="6387291"/>
            <a:ext cx="7869887" cy="4564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ko-KR" sz="800" spc="-20" dirty="0" smtClean="0">
                <a:solidFill>
                  <a:prstClr val="white">
                    <a:lumMod val="50000"/>
                  </a:prstClr>
                </a:solidFill>
                <a:latin typeface="나눔고딕" pitchFamily="50" charset="-127"/>
                <a:ea typeface="나눔고딕" pitchFamily="50" charset="-127"/>
              </a:rPr>
              <a:t>This</a:t>
            </a:r>
            <a:r>
              <a:rPr lang="ko-KR" altLang="en-US" sz="800" spc="-20" dirty="0" smtClean="0">
                <a:solidFill>
                  <a:prstClr val="white">
                    <a:lumMod val="50000"/>
                  </a:prstClr>
                </a:solidFill>
                <a:latin typeface="나눔고딕" pitchFamily="50" charset="-127"/>
                <a:ea typeface="나눔고딕" pitchFamily="50" charset="-127"/>
              </a:rPr>
              <a:t> </a:t>
            </a:r>
            <a:r>
              <a:rPr lang="en-US" altLang="ko-KR" sz="800" spc="-20" dirty="0" smtClean="0">
                <a:solidFill>
                  <a:prstClr val="white">
                    <a:lumMod val="50000"/>
                  </a:prstClr>
                </a:solidFill>
                <a:latin typeface="나눔고딕" pitchFamily="50" charset="-127"/>
                <a:ea typeface="나눔고딕" pitchFamily="50" charset="-127"/>
              </a:rPr>
              <a:t>information is confidential and was prepared by SGBC  Quality Management  Team. It is not to be relied on by any 3</a:t>
            </a:r>
            <a:r>
              <a:rPr lang="en-US" altLang="ko-KR" sz="800" spc="-20" baseline="30000" dirty="0" smtClean="0">
                <a:solidFill>
                  <a:prstClr val="white">
                    <a:lumMod val="50000"/>
                  </a:prstClr>
                </a:solidFill>
                <a:latin typeface="나눔고딕" pitchFamily="50" charset="-127"/>
                <a:ea typeface="나눔고딕" pitchFamily="50" charset="-127"/>
              </a:rPr>
              <a:t>rd</a:t>
            </a:r>
            <a:r>
              <a:rPr lang="en-US" altLang="ko-KR" sz="800" spc="-20" dirty="0" smtClean="0">
                <a:solidFill>
                  <a:prstClr val="white">
                    <a:lumMod val="50000"/>
                  </a:prstClr>
                </a:solidFill>
                <a:latin typeface="나눔고딕" pitchFamily="50" charset="-127"/>
                <a:ea typeface="나눔고딕" pitchFamily="50" charset="-127"/>
              </a:rPr>
              <a:t> party without Quality Management Team’s prior written consent.</a:t>
            </a:r>
            <a:endParaRPr lang="ko-KR" altLang="en-US" sz="800" u="sng" spc="-20" dirty="0">
              <a:solidFill>
                <a:srgbClr val="4495D2"/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나눔고딕" pitchFamily="50" charset="-127"/>
                <a:ea typeface="나눔고딕" pitchFamily="50" charset="-127"/>
              </a:defRPr>
            </a:lvl1pPr>
          </a:lstStyle>
          <a:p>
            <a:fld id="{8761FD00-3F21-42CF-9EF5-8F6D81CE3AFD}" type="datetimeFigureOut">
              <a:rPr lang="ko-KR" altLang="en-US" smtClean="0"/>
              <a:pPr/>
              <a:t>2019-07-10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나눔고딕" pitchFamily="50" charset="-127"/>
                <a:ea typeface="나눔고딕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나눔고딕" pitchFamily="50" charset="-127"/>
                <a:ea typeface="나눔고딕" pitchFamily="50" charset="-127"/>
              </a:defRPr>
            </a:lvl1pPr>
          </a:lstStyle>
          <a:p>
            <a:fld id="{97D217C8-C1B9-4E84-BCEB-D9195FCD889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5" r:id="rId2"/>
    <p:sldLayoutId id="2147483674" r:id="rId3"/>
    <p:sldLayoutId id="2147483673" r:id="rId4"/>
    <p:sldLayoutId id="2147483676" r:id="rId5"/>
    <p:sldLayoutId id="2147483661" r:id="rId6"/>
    <p:sldLayoutId id="2147483662" r:id="rId7"/>
  </p:sldLayoutIdLst>
  <p:txStyles>
    <p:titleStyle>
      <a:lvl1pPr algn="ctr" defTabSz="914377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j-cs"/>
        </a:defRPr>
      </a:lvl1pPr>
    </p:titleStyle>
    <p:bodyStyle>
      <a:lvl1pPr marL="342891" indent="-342891" algn="l" defTabSz="914377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1pPr>
      <a:lvl2pPr marL="742932" indent="-285744" algn="l" defTabSz="914377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2pPr>
      <a:lvl3pPr marL="1142971" indent="-228594" algn="l" defTabSz="914377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3pPr>
      <a:lvl4pPr marL="1600160" indent="-228594" algn="l" defTabSz="914377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4pPr>
      <a:lvl5pPr marL="2057349" indent="-228594" algn="l" defTabSz="914377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나눔고딕" pitchFamily="50" charset="-127"/>
          <a:ea typeface="나눔고딕" pitchFamily="50" charset="-127"/>
          <a:cs typeface="+mn-cs"/>
        </a:defRPr>
      </a:lvl5pPr>
      <a:lvl6pPr marL="2514537" indent="-228594" algn="l" defTabSz="914377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27279" y="4243602"/>
            <a:ext cx="1560352" cy="2233923"/>
          </a:xfrm>
          <a:prstGeom prst="rect">
            <a:avLst/>
          </a:prstGeom>
        </p:spPr>
      </p:pic>
      <p:sp>
        <p:nvSpPr>
          <p:cNvPr id="21" name="TextBox 11"/>
          <p:cNvSpPr txBox="1">
            <a:spLocks noChangeArrowheads="1"/>
          </p:cNvSpPr>
          <p:nvPr/>
        </p:nvSpPr>
        <p:spPr bwMode="auto">
          <a:xfrm>
            <a:off x="65088" y="56787"/>
            <a:ext cx="65944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eaLnBrk="0" hangingPunct="0"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eaLnBrk="0" hangingPunct="0"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eaLnBrk="0" hangingPunct="0"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eaLnBrk="0" hangingPunct="0"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lang="en-US" altLang="ko-KR" sz="2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▣ </a:t>
            </a:r>
            <a:r>
              <a:rPr lang="ko-KR" altLang="en-US" sz="2400" dirty="0">
                <a:latin typeface="나눔고딕" panose="020D0604000000000000" pitchFamily="50" charset="-127"/>
                <a:ea typeface="나눔고딕" panose="020D0604000000000000" pitchFamily="50" charset="-127"/>
              </a:rPr>
              <a:t>고객 불만 조사 결과서</a:t>
            </a:r>
          </a:p>
        </p:txBody>
      </p:sp>
      <p:graphicFrame>
        <p:nvGraphicFramePr>
          <p:cNvPr id="15" name="Group 1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5937649"/>
              </p:ext>
            </p:extLst>
          </p:nvPr>
        </p:nvGraphicFramePr>
        <p:xfrm>
          <a:off x="73025" y="729828"/>
          <a:ext cx="9004300" cy="5524500"/>
        </p:xfrm>
        <a:graphic>
          <a:graphicData uri="http://schemas.openxmlformats.org/drawingml/2006/table">
            <a:tbl>
              <a:tblPr/>
              <a:tblGrid>
                <a:gridCol w="24940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5102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496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현       상</a:t>
                      </a:r>
                    </a:p>
                  </a:txBody>
                  <a:tcPr marL="71995" marR="71995" marT="45721" marB="45721" anchor="ctr" horzOverflow="overflow">
                    <a:lnL w="12700" cap="flat" cmpd="sng" algn="ctr">
                      <a:solidFill>
                        <a:srgbClr val="070C1B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70C1B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70C1B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0C1B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 사  결 과</a:t>
                      </a:r>
                    </a:p>
                  </a:txBody>
                  <a:tcPr marL="71995" marR="71995" marT="45721" marB="45721" anchor="ctr" horzOverflow="overflow">
                    <a:lnL w="12700" cap="flat" cmpd="sng" algn="ctr">
                      <a:solidFill>
                        <a:srgbClr val="070C1B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70C1B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70C1B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0C1B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195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▣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접수 현황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70C1B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70C1B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70C1B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70C1B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70C1B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70C1B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70C1B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70C1B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>
                        <a:spcBef>
                          <a:spcPts val="400"/>
                        </a:spcBef>
                        <a:defRPr/>
                      </a:pPr>
                      <a:r>
                        <a:rPr lang="ko-KR" altLang="en-US" sz="1200" b="1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▣ 제품 전압 </a:t>
                      </a: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/ CCA</a:t>
                      </a:r>
                      <a:r>
                        <a:rPr lang="ko-KR" altLang="en-US" sz="1200" b="1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endParaRPr lang="en-US" altLang="ko-KR" sz="1200" b="1" kern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>
                        <a:spcBef>
                          <a:spcPts val="400"/>
                        </a:spcBef>
                        <a:defRPr/>
                      </a:pPr>
                      <a:endParaRPr lang="en-US" altLang="ko-KR" sz="1200" b="1" kern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>
                        <a:spcBef>
                          <a:spcPts val="400"/>
                        </a:spcBef>
                        <a:defRPr/>
                      </a:pPr>
                      <a:endParaRPr lang="en-US" altLang="ko-KR" sz="1200" b="1" kern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>
                        <a:spcBef>
                          <a:spcPts val="400"/>
                        </a:spcBef>
                        <a:defRPr/>
                      </a:pPr>
                      <a:endParaRPr lang="en-US" altLang="ko-KR" sz="1200" b="1" kern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>
                        <a:spcBef>
                          <a:spcPts val="400"/>
                        </a:spcBef>
                        <a:defRPr/>
                      </a:pP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</a:t>
                      </a:r>
                      <a:endParaRPr lang="en-US" altLang="ko-KR" sz="1200" b="1" kern="120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>
                        <a:spcBef>
                          <a:spcPts val="400"/>
                        </a:spcBef>
                        <a:defRPr/>
                      </a:pPr>
                      <a:endParaRPr lang="en-US" altLang="ko-KR" sz="1200" b="1" kern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indent="0" algn="l" defTabSz="914377" rtl="0" eaLnBrk="1" fontAlgn="auto" latinLnBrk="1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  <a:cs typeface="+mn-cs"/>
                        </a:rPr>
                        <a:t>▣ </a:t>
                      </a: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  <a:cs typeface="+mn-cs"/>
                        </a:rPr>
                        <a:t>I/D </a:t>
                      </a:r>
                      <a:r>
                        <a:rPr lang="ko-KR" altLang="en-US" sz="1200" b="1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  <a:cs typeface="+mn-cs"/>
                        </a:rPr>
                        <a:t>지시색상 </a:t>
                      </a: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1200" b="1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  <a:cs typeface="+mn-cs"/>
                        </a:rPr>
                        <a:t>백색 </a:t>
                      </a: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1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  <a:cs typeface="+mn-cs"/>
                        </a:rPr>
                        <a:t>감액</a:t>
                      </a:r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>
                        <a:spcBef>
                          <a:spcPts val="400"/>
                        </a:spcBef>
                        <a:defRPr/>
                      </a:pPr>
                      <a:endParaRPr lang="en-US" altLang="ko-KR" sz="1200" b="1" kern="120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1995" marR="71995" marT="45721" marB="45721" horzOverflow="overflow">
                    <a:lnL w="12700" cap="flat" cmpd="sng" algn="ctr">
                      <a:solidFill>
                        <a:srgbClr val="070C1B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70C1B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70C1B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0C1B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▣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분석결과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70C1B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70C1B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70C1B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70C1B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70C1B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70C1B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70C1B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70C1B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70C1B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70C1B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70C1B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70C1B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70C1B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70C1B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70C1B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200000"/>
                        </a:lnSpc>
                        <a:spcBef>
                          <a:spcPts val="3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▣ 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결론 및 </a:t>
                      </a:r>
                      <a:r>
                        <a:rPr kumimoji="1" lang="ko-KR" altLang="en-US" sz="12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당팀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의견</a:t>
                      </a: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70C1B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  <a:p>
                      <a:pPr eaLnBrk="1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  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1) 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제품 </a:t>
                      </a:r>
                      <a:r>
                        <a:rPr kumimoji="1" lang="ko-KR" altLang="en-US" sz="12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해체분석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결과 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(+) </a:t>
                      </a:r>
                      <a:r>
                        <a:rPr kumimoji="1" lang="ko-KR" altLang="en-US" sz="12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단자측면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3</a:t>
                      </a:r>
                      <a:r>
                        <a:rPr kumimoji="1" lang="ko-KR" altLang="en-US" sz="12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개셀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감액 심화 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및 </a:t>
                      </a:r>
                      <a:r>
                        <a:rPr kumimoji="1" lang="ko-KR" altLang="en-US" sz="12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극판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부식으로 수명 종료됨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.</a:t>
                      </a: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70C1B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eaLnBrk="1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 2) 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제품 </a:t>
                      </a:r>
                      <a:r>
                        <a:rPr kumimoji="1" lang="ko-KR" altLang="en-US" sz="12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조립상의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문제는 없으며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, (+) </a:t>
                      </a:r>
                      <a:r>
                        <a:rPr kumimoji="1" lang="ko-KR" altLang="en-US" sz="12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장측면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외부 고온영향으로 고온 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/ </a:t>
                      </a:r>
                      <a:r>
                        <a:rPr kumimoji="1" lang="ko-KR" altLang="en-US" sz="1200" b="1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고전류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충전된 것으로</a:t>
                      </a: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70C1B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  <a:cs typeface="+mn-cs"/>
                      </a:endParaRPr>
                    </a:p>
                    <a:p>
                      <a:pPr eaLnBrk="1" hangingPunct="1">
                        <a:lnSpc>
                          <a:spcPct val="200000"/>
                        </a:lnSpc>
                        <a:spcBef>
                          <a:spcPct val="0"/>
                        </a:spcBef>
                        <a:buFont typeface="Arial" panose="020B0604020202020204" pitchFamily="34" charset="0"/>
                        <a:buNone/>
                      </a:pP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        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판단됨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. (</a:t>
                      </a:r>
                      <a:r>
                        <a:rPr kumimoji="1" lang="ko-KR" altLang="en-US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명확한 원인 분석을 위해서는 차량 사용환경에 대한 분석이 필요하겠음</a:t>
                      </a: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70C1B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  <a:cs typeface="+mn-cs"/>
                        </a:rPr>
                        <a:t>)</a:t>
                      </a:r>
                      <a:endParaRPr kumimoji="1" lang="en-US" altLang="ko-KR" sz="12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70C1B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71995" marR="71995" marT="45721" marB="45721" horzOverflow="overflow">
                    <a:lnL w="12700" cap="flat" cmpd="sng" algn="ctr">
                      <a:solidFill>
                        <a:srgbClr val="070C1B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70C1B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70C1B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70C1B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0726567"/>
              </p:ext>
            </p:extLst>
          </p:nvPr>
        </p:nvGraphicFramePr>
        <p:xfrm>
          <a:off x="179388" y="1358478"/>
          <a:ext cx="2245030" cy="1463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06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39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45740" marB="457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결과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45740" marB="457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39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접수처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45740" marB="457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CS</a:t>
                      </a:r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서부파트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45740" marB="457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39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형명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45740" marB="457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GB 250R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45740" marB="457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94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Lot No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45740" marB="457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09-07-2018A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45740" marB="457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39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현상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45740" marB="457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조기 수명종료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45740" marB="457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39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사용기간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45740" marB="457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약 </a:t>
                      </a: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8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개월 사용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45740" marB="4574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6710874"/>
              </p:ext>
            </p:extLst>
          </p:nvPr>
        </p:nvGraphicFramePr>
        <p:xfrm>
          <a:off x="182781" y="3183870"/>
          <a:ext cx="2241639" cy="9749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28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73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614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368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구분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45671" marB="4567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입고 시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45671" marB="4567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비 고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45671" marB="4567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368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전압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45671" marB="4567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11.99V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45671" marB="4567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45671" marB="4567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368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CCA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45671" marB="4567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25A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45671" marB="4567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45671" marB="4567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368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판정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45671" marB="4567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RB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45671" marB="4567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-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5" marR="91445" marT="45671" marB="4567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31" name="표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7327837"/>
              </p:ext>
            </p:extLst>
          </p:nvPr>
        </p:nvGraphicFramePr>
        <p:xfrm>
          <a:off x="2733348" y="1359017"/>
          <a:ext cx="6192648" cy="31367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80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4000425394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56087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구분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49" marR="91449" marT="45729" marB="457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현상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49" marR="91449" marT="45729" marB="457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결과</a:t>
                      </a:r>
                      <a:endParaRPr lang="ko-KR" altLang="en-US" sz="1200" b="1" dirty="0">
                        <a:solidFill>
                          <a:schemeClr val="bg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49" marR="91449" marT="45729" marB="457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90322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해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1"/>
                      <a:endParaRPr lang="en-US" altLang="ko-KR" sz="1200" b="1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체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1"/>
                      <a:endParaRPr lang="en-US" altLang="ko-KR" sz="1200" b="1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결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1"/>
                      <a:endParaRPr lang="en-US" altLang="ko-KR" sz="1200" b="1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과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49" marR="91449" marT="45729" marB="457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제품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상태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49" marR="91449" marT="45729" marB="457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49" marR="91449" marT="45729" marB="457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49" marR="91449" marT="45729" marB="457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(+)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단자측 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 셀 감액</a:t>
                      </a:r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배기구 측면 </a:t>
                      </a:r>
                      <a:r>
                        <a:rPr lang="ko-KR" altLang="en-US" sz="1200" b="1" baseline="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누액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흔적</a:t>
                      </a:r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→ 외부 고온 영향 및</a:t>
                      </a:r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  </a:t>
                      </a:r>
                      <a:r>
                        <a:rPr lang="ko-KR" altLang="en-US" sz="1200" b="1" baseline="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고전류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충전 발생</a:t>
                      </a:r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49" marR="91449" marT="45729" marB="457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90322"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12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49" marR="91449" marT="45729" marB="457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극판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상태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49" marR="91449" marT="45729" marB="457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49" marR="91449" marT="45729" marB="457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49" marR="91449" marT="45729" marB="457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50000"/>
                        </a:lnSpc>
                        <a:buFont typeface="Arial" pitchFamily="34" charset="0"/>
                        <a:buChar char="•"/>
                      </a:pP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(+) </a:t>
                      </a:r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극판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부식 심화</a:t>
                      </a:r>
                      <a:endParaRPr lang="en-US" altLang="ko-KR" sz="1200" b="1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→ </a:t>
                      </a: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3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 셀 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전해액 감액</a:t>
                      </a:r>
                      <a:endParaRPr lang="en-US" altLang="ko-KR" sz="1200" b="1" baseline="0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  <a:buFont typeface="Arial" pitchFamily="34" charset="0"/>
                        <a:buNone/>
                      </a:pPr>
                      <a:r>
                        <a:rPr lang="en-US" altLang="ko-KR" sz="1200" b="1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    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으로 </a:t>
                      </a:r>
                      <a:r>
                        <a:rPr lang="ko-KR" altLang="en-US" sz="1200" b="1" baseline="0" dirty="0" err="1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극판</a:t>
                      </a:r>
                      <a:r>
                        <a:rPr lang="ko-KR" altLang="en-US" sz="1200" b="1" baseline="0" dirty="0" smtClean="0">
                          <a:solidFill>
                            <a:schemeClr val="tx1"/>
                          </a:solidFill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부식 심화</a:t>
                      </a:r>
                      <a:endParaRPr lang="ko-KR" altLang="en-US" sz="1200" b="1" dirty="0" smtClean="0">
                        <a:solidFill>
                          <a:schemeClr val="tx1"/>
                        </a:solidFill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91449" marR="91449" marT="45729" marB="4572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475932" y="5184179"/>
            <a:ext cx="671119" cy="1242004"/>
          </a:xfrm>
          <a:prstGeom prst="rect">
            <a:avLst/>
          </a:prstGeom>
        </p:spPr>
      </p:pic>
      <p:sp>
        <p:nvSpPr>
          <p:cNvPr id="41" name="직사각형 40"/>
          <p:cNvSpPr/>
          <p:nvPr/>
        </p:nvSpPr>
        <p:spPr>
          <a:xfrm>
            <a:off x="174147" y="5452843"/>
            <a:ext cx="1266737" cy="687897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09160" y="4580386"/>
            <a:ext cx="715258" cy="695810"/>
          </a:xfrm>
          <a:prstGeom prst="rect">
            <a:avLst/>
          </a:prstGeom>
        </p:spPr>
      </p:pic>
      <p:sp>
        <p:nvSpPr>
          <p:cNvPr id="23" name="직사각형 22"/>
          <p:cNvSpPr/>
          <p:nvPr/>
        </p:nvSpPr>
        <p:spPr>
          <a:xfrm>
            <a:off x="1709160" y="4580390"/>
            <a:ext cx="715260" cy="695806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/>
          <p:cNvPicPr>
            <a:picLocks/>
          </p:cNvPicPr>
          <p:nvPr/>
        </p:nvPicPr>
        <p:blipFill>
          <a:blip r:embed="rId6"/>
          <a:stretch>
            <a:fillRect/>
          </a:stretch>
        </p:blipFill>
        <p:spPr>
          <a:xfrm rot="10800000" flipH="1">
            <a:off x="3767932" y="3137451"/>
            <a:ext cx="1607373" cy="1332000"/>
          </a:xfrm>
          <a:prstGeom prst="rect">
            <a:avLst/>
          </a:prstGeom>
        </p:spPr>
      </p:pic>
      <p:pic>
        <p:nvPicPr>
          <p:cNvPr id="11" name="그림 10"/>
          <p:cNvPicPr>
            <a:picLocks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5559025" y="2998851"/>
            <a:ext cx="1332000" cy="1609200"/>
          </a:xfrm>
          <a:prstGeom prst="rect">
            <a:avLst/>
          </a:prstGeom>
        </p:spPr>
      </p:pic>
      <p:pic>
        <p:nvPicPr>
          <p:cNvPr id="12" name="그림 11"/>
          <p:cNvPicPr>
            <a:picLocks/>
          </p:cNvPicPr>
          <p:nvPr/>
        </p:nvPicPr>
        <p:blipFill>
          <a:blip r:embed="rId8"/>
          <a:stretch>
            <a:fillRect/>
          </a:stretch>
        </p:blipFill>
        <p:spPr>
          <a:xfrm>
            <a:off x="5420425" y="1745035"/>
            <a:ext cx="803302" cy="1332000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67932" y="1745035"/>
            <a:ext cx="1607374" cy="1332000"/>
          </a:xfrm>
          <a:prstGeom prst="rect">
            <a:avLst/>
          </a:prstGeom>
        </p:spPr>
      </p:pic>
      <p:sp>
        <p:nvSpPr>
          <p:cNvPr id="19" name="타원 18"/>
          <p:cNvSpPr/>
          <p:nvPr/>
        </p:nvSpPr>
        <p:spPr>
          <a:xfrm>
            <a:off x="3782634" y="1817972"/>
            <a:ext cx="1546283" cy="513098"/>
          </a:xfrm>
          <a:prstGeom prst="ellipse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12" t="23863" r="30748" b="28910"/>
          <a:stretch/>
        </p:blipFill>
        <p:spPr>
          <a:xfrm rot="10800000">
            <a:off x="6223727" y="1745035"/>
            <a:ext cx="805897" cy="13320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5516215" y="2805061"/>
            <a:ext cx="611721" cy="25488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(-)</a:t>
            </a:r>
            <a:r>
              <a:rPr lang="ko-KR" altLang="en-US" sz="1200" b="1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측</a:t>
            </a:r>
            <a:endParaRPr lang="ko-KR" altLang="en-US" sz="1200" b="1" dirty="0">
              <a:solidFill>
                <a:srgbClr val="0000F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6319517" y="2805061"/>
            <a:ext cx="611721" cy="25488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(+)</a:t>
            </a:r>
            <a:r>
              <a:rPr lang="ko-KR" altLang="en-US" sz="1200" b="1" dirty="0" smtClean="0">
                <a:solidFill>
                  <a:srgbClr val="0000FF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측</a:t>
            </a:r>
            <a:endParaRPr lang="ko-KR" altLang="en-US" sz="1200" b="1" dirty="0">
              <a:solidFill>
                <a:srgbClr val="0000FF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47032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사용자 지정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39639D"/>
      </a:hlink>
      <a:folHlink>
        <a:srgbClr val="343434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8016</TotalTime>
  <Words>175</Words>
  <Application>Microsoft Office PowerPoint</Application>
  <PresentationFormat>화면 슬라이드 쇼(4:3)</PresentationFormat>
  <Paragraphs>85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나눔고딕</vt:lpstr>
      <vt:lpstr>맑은 고딕</vt:lpstr>
      <vt:lpstr>Arial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문서의 제목 나눔고딕B, 54pt</dc:title>
  <dc:creator>네이버 한글캠페인</dc:creator>
  <cp:lastModifiedBy>최 인한</cp:lastModifiedBy>
  <cp:revision>344</cp:revision>
  <cp:lastPrinted>2019-07-09T07:10:12Z</cp:lastPrinted>
  <dcterms:created xsi:type="dcterms:W3CDTF">2011-08-24T01:05:33Z</dcterms:created>
  <dcterms:modified xsi:type="dcterms:W3CDTF">2019-07-10T00:15:25Z</dcterms:modified>
</cp:coreProperties>
</file>