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7" d="100"/>
          <a:sy n="97" d="100"/>
        </p:scale>
        <p:origin x="97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61053-D37F-45AE-A9A9-5699528565E0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60986-BD56-4BD5-AD2E-BF4C798DE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6565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61053-D37F-45AE-A9A9-5699528565E0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60986-BD56-4BD5-AD2E-BF4C798DE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3671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61053-D37F-45AE-A9A9-5699528565E0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60986-BD56-4BD5-AD2E-BF4C798DE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878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61053-D37F-45AE-A9A9-5699528565E0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60986-BD56-4BD5-AD2E-BF4C798DE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404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61053-D37F-45AE-A9A9-5699528565E0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60986-BD56-4BD5-AD2E-BF4C798DE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7123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61053-D37F-45AE-A9A9-5699528565E0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60986-BD56-4BD5-AD2E-BF4C798DE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7035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61053-D37F-45AE-A9A9-5699528565E0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60986-BD56-4BD5-AD2E-BF4C798DE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9064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61053-D37F-45AE-A9A9-5699528565E0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60986-BD56-4BD5-AD2E-BF4C798DE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2875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61053-D37F-45AE-A9A9-5699528565E0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60986-BD56-4BD5-AD2E-BF4C798DE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7920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61053-D37F-45AE-A9A9-5699528565E0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60986-BD56-4BD5-AD2E-BF4C798DE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3484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F61053-D37F-45AE-A9A9-5699528565E0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60986-BD56-4BD5-AD2E-BF4C798DE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9472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F61053-D37F-45AE-A9A9-5699528565E0}" type="datetimeFigureOut">
              <a:rPr lang="ko-KR" altLang="en-US" smtClean="0"/>
              <a:t>2024-09-10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60986-BD56-4BD5-AD2E-BF4C798DE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2918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0948"/>
            <a:ext cx="47424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● </a:t>
            </a:r>
            <a:r>
              <a:rPr lang="en-US" altLang="ko-KR" sz="16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CGS-P100 </a:t>
            </a:r>
            <a:r>
              <a:rPr lang="ko-KR" altLang="en-US" sz="16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주액구</a:t>
            </a:r>
            <a:r>
              <a:rPr lang="ko-KR" altLang="en-US" sz="16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6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WELD LINE </a:t>
            </a:r>
            <a:r>
              <a:rPr lang="ko-KR" altLang="en-US" sz="16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크랙여부</a:t>
            </a:r>
            <a:r>
              <a:rPr lang="ko-KR" altLang="en-US" sz="16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점검</a:t>
            </a:r>
            <a:endParaRPr lang="ko-KR" altLang="en-US" sz="16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0612" y="4394156"/>
            <a:ext cx="2873383" cy="222170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9920" y="4404444"/>
            <a:ext cx="2873384" cy="221141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9624" y="1955766"/>
            <a:ext cx="2874371" cy="2221703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9920" y="1955766"/>
            <a:ext cx="2873383" cy="2221703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215" y="4404445"/>
            <a:ext cx="2873383" cy="221141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0216" y="1955766"/>
            <a:ext cx="2873383" cy="222170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52815" y="475065"/>
            <a:ext cx="47424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ko-KR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1. CGS-P100, LOT: 230608</a:t>
            </a:r>
          </a:p>
          <a:p>
            <a:pPr>
              <a:spcBef>
                <a:spcPts val="600"/>
              </a:spcBef>
            </a:pPr>
            <a:r>
              <a:rPr lang="en-US" altLang="ko-KR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2. </a:t>
            </a:r>
            <a:r>
              <a:rPr lang="ko-KR" altLang="en-US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정류기</a:t>
            </a:r>
            <a:r>
              <a:rPr lang="en-US" altLang="ko-KR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#5(4</a:t>
            </a:r>
            <a:r>
              <a:rPr lang="ko-KR" altLang="en-US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조</a:t>
            </a:r>
            <a:r>
              <a:rPr lang="en-US" altLang="ko-KR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 × 24</a:t>
            </a:r>
            <a:r>
              <a:rPr lang="ko-KR" altLang="en-US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endParaRPr lang="en-US" altLang="ko-KR" sz="12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spcBef>
                <a:spcPts val="600"/>
              </a:spcBef>
            </a:pPr>
            <a:r>
              <a:rPr lang="en-US" altLang="ko-KR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3. </a:t>
            </a:r>
            <a:r>
              <a:rPr lang="ko-KR" altLang="en-US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정류기</a:t>
            </a:r>
            <a:r>
              <a:rPr lang="en-US" altLang="ko-KR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#7(1</a:t>
            </a:r>
            <a:r>
              <a:rPr lang="ko-KR" altLang="en-US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조</a:t>
            </a:r>
            <a:r>
              <a:rPr lang="en-US" altLang="ko-KR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 × 48</a:t>
            </a:r>
            <a:r>
              <a:rPr lang="ko-KR" altLang="en-US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endParaRPr lang="en-US" altLang="ko-KR" sz="12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spcBef>
                <a:spcPts val="600"/>
              </a:spcBef>
            </a:pPr>
            <a:r>
              <a:rPr lang="en-US" altLang="ko-KR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4. </a:t>
            </a:r>
            <a:r>
              <a:rPr lang="ko-KR" altLang="en-US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정류기</a:t>
            </a:r>
            <a:r>
              <a:rPr lang="en-US" altLang="ko-KR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#5(4</a:t>
            </a:r>
            <a:r>
              <a:rPr lang="ko-KR" altLang="en-US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조</a:t>
            </a:r>
            <a:r>
              <a:rPr lang="en-US" altLang="ko-KR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 × 24</a:t>
            </a:r>
            <a:r>
              <a:rPr lang="ko-KR" altLang="en-US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</a:t>
            </a:r>
            <a:endParaRPr lang="en-US" altLang="ko-KR" sz="1200" dirty="0" smtClean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  <a:p>
            <a:pPr>
              <a:spcBef>
                <a:spcPts val="600"/>
              </a:spcBef>
            </a:pPr>
            <a:r>
              <a:rPr lang="ko-KR" altLang="en-US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▶ </a:t>
            </a:r>
            <a:r>
              <a:rPr lang="ko-KR" altLang="en-US" sz="12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크랙발생</a:t>
            </a:r>
            <a:r>
              <a:rPr lang="ko-KR" altLang="en-US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無</a:t>
            </a:r>
            <a:r>
              <a:rPr lang="en-US" altLang="ko-KR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, </a:t>
            </a:r>
            <a:r>
              <a:rPr lang="ko-KR" altLang="en-US" sz="12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주액구</a:t>
            </a:r>
            <a:r>
              <a:rPr lang="ko-KR" altLang="en-US" sz="1200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dirty="0" err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누액발생</a:t>
            </a:r>
            <a:endParaRPr lang="ko-KR" altLang="en-US" sz="1200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785022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50</Words>
  <Application>Microsoft Office PowerPoint</Application>
  <PresentationFormat>화면 슬라이드 쇼(4:3)</PresentationFormat>
  <Paragraphs>6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세방고딕 Regular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</cp:revision>
  <dcterms:created xsi:type="dcterms:W3CDTF">2024-09-10T06:33:33Z</dcterms:created>
  <dcterms:modified xsi:type="dcterms:W3CDTF">2024-09-10T06:47:32Z</dcterms:modified>
</cp:coreProperties>
</file>