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3"/>
  </p:notesMasterIdLst>
  <p:sldIdLst>
    <p:sldId id="276" r:id="rId2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34" y="77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r">
              <a:defRPr sz="1200"/>
            </a:lvl1pPr>
          </a:lstStyle>
          <a:p>
            <a:pPr lvl="0">
              <a:defRPr/>
            </a:pPr>
            <a:fld id="{224E28FD-A528-40BA-A085-FB1B2380EDBA}" type="datetime1">
              <a:rPr lang="ko-KR" altLang="en-US"/>
              <a:pPr lvl="0">
                <a:defRPr/>
              </a:pPr>
              <a:t>2026-09-18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9350" y="1233488"/>
            <a:ext cx="44370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262" y="4747760"/>
            <a:ext cx="5389240" cy="3884673"/>
          </a:xfrm>
          <a:prstGeom prst="rect">
            <a:avLst/>
          </a:prstGeom>
        </p:spPr>
        <p:txBody>
          <a:bodyPr vert="horz" lIns="90763" tIns="45382" rIns="90763" bIns="45382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2445"/>
            <a:ext cx="2919565" cy="49386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626" y="9372445"/>
            <a:ext cx="2919565" cy="49386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r">
              <a:defRPr sz="1200"/>
            </a:lvl1pPr>
          </a:lstStyle>
          <a:p>
            <a:pPr lvl="0">
              <a:defRPr/>
            </a:pPr>
            <a:fld id="{A29FEF3B-0DC5-43B7-9B1F-88219B3B00A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2026-09-18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54" y="3711168"/>
            <a:ext cx="2558224" cy="1918668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865925"/>
              </p:ext>
            </p:extLst>
          </p:nvPr>
        </p:nvGraphicFramePr>
        <p:xfrm>
          <a:off x="465908" y="172704"/>
          <a:ext cx="8212184" cy="1096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4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66">
                  <a:extLst>
                    <a:ext uri="{9D8B030D-6E8A-4147-A177-3AD203B41FA5}">
                      <a16:colId xmlns:a16="http://schemas.microsoft.com/office/drawing/2014/main" val="3816565085"/>
                    </a:ext>
                  </a:extLst>
                </a:gridCol>
                <a:gridCol w="1588670">
                  <a:extLst>
                    <a:ext uri="{9D8B030D-6E8A-4147-A177-3AD203B41FA5}">
                      <a16:colId xmlns:a16="http://schemas.microsoft.com/office/drawing/2014/main" val="1516060215"/>
                    </a:ext>
                  </a:extLst>
                </a:gridCol>
              </a:tblGrid>
              <a:tr h="250629">
                <a:tc rowSpan="4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22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시장정보 통보서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(1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차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발신용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  성  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2026.09.17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수신처 </a:t>
                      </a:r>
                      <a:r>
                        <a:rPr lang="en-US" altLang="ko-KR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담당인</a:t>
                      </a:r>
                      <a:endParaRPr lang="en-US" altLang="ko-KR" sz="1000" b="0" dirty="0">
                        <a:solidFill>
                          <a:schemeClr val="bg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창원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한승목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주임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93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작성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품질본부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CS</a:t>
                      </a: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팀 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중부파트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수신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938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점검자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담당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고경민 선임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900" b="0" baseline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 수신처 처리기한</a:t>
                      </a:r>
                      <a:endParaRPr lang="en-US" altLang="ko-KR" sz="900" b="0" baseline="0" dirty="0">
                        <a:solidFill>
                          <a:schemeClr val="bg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□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즉시 내용 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: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月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日 까지</a:t>
                      </a:r>
                      <a:endParaRPr lang="en-US" altLang="ko-KR" sz="9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담당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파트장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이종엽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파트장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□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회수 後 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: 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月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日 까지</a:t>
                      </a:r>
                      <a:endParaRPr lang="en-US" altLang="ko-KR" sz="9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224042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729446"/>
              </p:ext>
            </p:extLst>
          </p:nvPr>
        </p:nvGraphicFramePr>
        <p:xfrm>
          <a:off x="466411" y="1313738"/>
          <a:ext cx="8211178" cy="2024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0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9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80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33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3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유형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Main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플러그 반대 연결</a:t>
                      </a:r>
                      <a:endParaRPr lang="en-US" altLang="ko-KR" sz="9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2026.09.17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동성화인텍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공장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6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현상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’26.09.17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오전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10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현대지게차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경인판매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이찬희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과장 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 수령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 작업 완료 후 플러그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연결시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휴즈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파손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ㄴ 고객 측 파손 휴즈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인접 휴즈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별도 비용 요구 없음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외관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확인시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플러그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&amp;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케이블 극성 반대 연결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기타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 철함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주문 높이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770mm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↔ 실제 철함 높이 약 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800mm</a:t>
                      </a:r>
                      <a:r>
                        <a:rPr kumimoji="0" lang="en-US" altLang="ko-K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kumimoji="0" lang="ko-KR" altLang="en-US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하부 액 배출구 높이 포함</a:t>
                      </a:r>
                      <a:r>
                        <a:rPr kumimoji="0" lang="en-US" altLang="ko-K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이로 </a:t>
                      </a:r>
                      <a:r>
                        <a:rPr kumimoji="0" lang="ko-KR" altLang="en-US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인해 우측 지게차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보호 판 설치 불가</a:t>
                      </a:r>
                      <a:r>
                        <a:rPr kumimoji="0" lang="en-US" altLang="ko-K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고객 측 철함 높이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오측정</a:t>
                      </a:r>
                      <a:r>
                        <a:rPr kumimoji="0" lang="en-US" altLang="ko-K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kumimoji="0" lang="ko-KR" altLang="en-US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중고 배터리와 오차 발생</a:t>
                      </a:r>
                      <a:r>
                        <a:rPr kumimoji="0" lang="en-US" altLang="ko-K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 측 배출구 높이 미인지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양측 협의 후 현장 일부 절단 작업 후 사용 합의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3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 소견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양호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2.14~2.15V, 1.279~1.286/25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틸트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리프트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주행 부분 </a:t>
                      </a:r>
                      <a:r>
                        <a:rPr lang="ko-KR" altLang="en-US" sz="10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이상없음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 측 주행 후 특이사항 발생시 대리점 접수 예정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133507"/>
              </p:ext>
            </p:extLst>
          </p:nvPr>
        </p:nvGraphicFramePr>
        <p:xfrm>
          <a:off x="3194949" y="3386773"/>
          <a:ext cx="5477783" cy="1662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4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8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415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VCJ5-80V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800" b="0" smtClean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(PIJ01853S)</a:t>
                      </a:r>
                      <a:endParaRPr lang="en-US" altLang="ko-KR" sz="1000" b="0" dirty="0">
                        <a:solidFill>
                          <a:srgbClr val="FF0000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제조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baseline="0" smtClean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2026.09.15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800" b="0" baseline="0" smtClean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(11639676-260915-001)</a:t>
                      </a:r>
                      <a:endParaRPr lang="en-US" altLang="ko-KR" sz="1000" b="0" baseline="0" dirty="0">
                        <a:solidFill>
                          <a:srgbClr val="FF0000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31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 SET</a:t>
                      </a:r>
                      <a:r>
                        <a:rPr lang="en-US" altLang="ko-KR" sz="8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(40 Cell)</a:t>
                      </a:r>
                      <a:endParaRPr lang="en-US" altLang="ko-KR" sz="1000" b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 SET</a:t>
                      </a:r>
                      <a:r>
                        <a:rPr lang="en-US" altLang="ko-KR" sz="8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(40 Cell)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31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장소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헬리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CPD30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8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(3</a:t>
                      </a:r>
                      <a:r>
                        <a:rPr lang="ko-KR" altLang="en-US" sz="8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톤</a:t>
                      </a:r>
                      <a:r>
                        <a:rPr lang="en-US" altLang="ko-KR" sz="8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en-US" altLang="ko-KR" sz="1000" b="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2026.09.17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31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형태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-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용도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지게차용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31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충전 전압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85.8V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비중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1.279~1.286/25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℃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31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AC/DC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전류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-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 온도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29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℃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104706"/>
              </p:ext>
            </p:extLst>
          </p:nvPr>
        </p:nvGraphicFramePr>
        <p:xfrm>
          <a:off x="461554" y="3383453"/>
          <a:ext cx="2664823" cy="3426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32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사진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157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770373"/>
              </p:ext>
            </p:extLst>
          </p:nvPr>
        </p:nvGraphicFramePr>
        <p:xfrm>
          <a:off x="3197941" y="5126277"/>
          <a:ext cx="5474791" cy="1686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6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en-US" altLang="ko-KR" sz="1000" b="0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Main </a:t>
                      </a:r>
                      <a:r>
                        <a:rPr lang="ko-KR" altLang="en-US" sz="1000" b="0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플러그 반대 연결</a:t>
                      </a:r>
                      <a:endParaRPr lang="ko-KR" altLang="en-US" sz="10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613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수신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창원 공장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 / </a:t>
                      </a:r>
                      <a:r>
                        <a:rPr lang="ko-KR" altLang="en-US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en-US" altLang="ko-KR" sz="1000" b="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산전팀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</a:t>
                      </a: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61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광주 공장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4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조치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5725" marR="0" lvl="0" indent="-85725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극성 정상 전환 후 지게차 정상 가동 확인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85725" marR="0" lvl="0" indent="-85725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플러그 일부 흠집 발생으로 신규 플러그 수령 후 교체 예정</a:t>
                      </a: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요청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2075" marR="0" indent="-92075" algn="l" defTabSz="914400" rtl="0" eaLnBrk="1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ko-KR" altLang="en-US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완성 후 </a:t>
                      </a:r>
                      <a:r>
                        <a:rPr lang="ko-KR" altLang="en-US" sz="1000" b="0" baseline="0" dirty="0" err="1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출하시</a:t>
                      </a:r>
                      <a:r>
                        <a:rPr lang="ko-KR" altLang="en-US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 플러그 </a:t>
                      </a:r>
                      <a:r>
                        <a:rPr lang="en-US" altLang="ko-KR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&amp; </a:t>
                      </a:r>
                      <a:r>
                        <a:rPr lang="ko-KR" altLang="en-US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케이블 간 극성 정상 연결 검증 필요</a:t>
                      </a:r>
                      <a:r>
                        <a:rPr lang="en-US" altLang="ko-KR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출고 검수</a:t>
                      </a:r>
                      <a:r>
                        <a:rPr lang="en-US" altLang="ko-KR" sz="1000" b="0" baseline="0" dirty="0" smtClean="0">
                          <a:solidFill>
                            <a:srgbClr val="0000FF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793965" y="5293418"/>
            <a:ext cx="788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+ </a:t>
            </a:r>
            <a:r>
              <a:rPr lang="ko-KR" altLang="en-US" sz="1600" b="1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메인</a:t>
            </a:r>
            <a:endParaRPr lang="ko-KR" altLang="en-US" sz="1600" b="1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72941" y="3774348"/>
            <a:ext cx="10309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-</a:t>
            </a:r>
            <a:r>
              <a:rPr lang="ko-KR" altLang="en-US" sz="1600" b="1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ko-KR" altLang="en-US" sz="1600" b="1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메인</a:t>
            </a:r>
            <a:endParaRPr lang="ko-KR" altLang="en-US" sz="1600" b="1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34" y="5693016"/>
            <a:ext cx="1372023" cy="1029017"/>
          </a:xfrm>
          <a:prstGeom prst="rect">
            <a:avLst/>
          </a:prstGeom>
        </p:spPr>
      </p:pic>
      <p:sp>
        <p:nvSpPr>
          <p:cNvPr id="32" name="타원 31"/>
          <p:cNvSpPr/>
          <p:nvPr/>
        </p:nvSpPr>
        <p:spPr>
          <a:xfrm>
            <a:off x="1090234" y="3821474"/>
            <a:ext cx="664412" cy="672353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화살표 연결선 33"/>
          <p:cNvCxnSpPr/>
          <p:nvPr/>
        </p:nvCxnSpPr>
        <p:spPr>
          <a:xfrm>
            <a:off x="1425388" y="4535192"/>
            <a:ext cx="329258" cy="1105990"/>
          </a:xfrm>
          <a:prstGeom prst="straightConnector1">
            <a:avLst/>
          </a:prstGeom>
          <a:ln w="254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831686" y="5969392"/>
            <a:ext cx="713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- </a:t>
            </a:r>
            <a:r>
              <a:rPr lang="ko-KR" altLang="en-US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플러그</a:t>
            </a:r>
            <a:endParaRPr lang="ko-KR" altLang="en-US" sz="800" b="1" dirty="0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96236" y="6522625"/>
            <a:ext cx="7463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+ </a:t>
            </a:r>
            <a:r>
              <a:rPr lang="ko-KR" altLang="en-US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케이블</a:t>
            </a:r>
            <a:endParaRPr lang="ko-KR" altLang="en-US" sz="800" b="1" dirty="0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50445" y="5948132"/>
            <a:ext cx="713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+</a:t>
            </a:r>
            <a:r>
              <a:rPr lang="en-US" altLang="ko-KR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ko-KR" altLang="en-US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플러그</a:t>
            </a:r>
            <a:endParaRPr lang="ko-KR" altLang="en-US" sz="800" b="1" dirty="0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43461" y="6522625"/>
            <a:ext cx="7463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-</a:t>
            </a:r>
            <a:r>
              <a:rPr lang="en-US" altLang="ko-KR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ko-KR" altLang="en-US" sz="800" b="1" dirty="0" smtClean="0">
                <a:solidFill>
                  <a:schemeClr val="bg1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케이블</a:t>
            </a:r>
            <a:endParaRPr lang="ko-KR" altLang="en-US" sz="800" b="1" dirty="0">
              <a:solidFill>
                <a:schemeClr val="bg1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356</Words>
  <Application>Microsoft Office PowerPoint</Application>
  <PresentationFormat>화면 슬라이드 쇼(4:3)</PresentationFormat>
  <Paragraphs>75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맑은 고딕</vt:lpstr>
      <vt:lpstr>세방고딕 Bold</vt:lpstr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user</cp:lastModifiedBy>
  <cp:revision>270</cp:revision>
  <cp:lastPrinted>2026-06-17T06:17:06Z</cp:lastPrinted>
  <dcterms:created xsi:type="dcterms:W3CDTF">2019-12-16T05:29:30Z</dcterms:created>
  <dcterms:modified xsi:type="dcterms:W3CDTF">2026-09-18T00:48:11Z</dcterms:modified>
  <cp:version/>
</cp:coreProperties>
</file>