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-1452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705674-2644-4D3F-80AF-3C99CE0A2C26}" type="datetimeFigureOut">
              <a:rPr lang="ko-KR" altLang="en-US" smtClean="0"/>
              <a:t>2017-10-13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15AC16-6EA4-4D64-9BD8-0B775A961258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705674-2644-4D3F-80AF-3C99CE0A2C26}" type="datetimeFigureOut">
              <a:rPr lang="ko-KR" altLang="en-US" smtClean="0"/>
              <a:t>2017-10-13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15AC16-6EA4-4D64-9BD8-0B775A961258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705674-2644-4D3F-80AF-3C99CE0A2C26}" type="datetimeFigureOut">
              <a:rPr lang="ko-KR" altLang="en-US" smtClean="0"/>
              <a:t>2017-10-13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15AC16-6EA4-4D64-9BD8-0B775A961258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705674-2644-4D3F-80AF-3C99CE0A2C26}" type="datetimeFigureOut">
              <a:rPr lang="ko-KR" altLang="en-US" smtClean="0"/>
              <a:t>2017-10-13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15AC16-6EA4-4D64-9BD8-0B775A961258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705674-2644-4D3F-80AF-3C99CE0A2C26}" type="datetimeFigureOut">
              <a:rPr lang="ko-KR" altLang="en-US" smtClean="0"/>
              <a:t>2017-10-13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15AC16-6EA4-4D64-9BD8-0B775A961258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705674-2644-4D3F-80AF-3C99CE0A2C26}" type="datetimeFigureOut">
              <a:rPr lang="ko-KR" altLang="en-US" smtClean="0"/>
              <a:t>2017-10-13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15AC16-6EA4-4D64-9BD8-0B775A961258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705674-2644-4D3F-80AF-3C99CE0A2C26}" type="datetimeFigureOut">
              <a:rPr lang="ko-KR" altLang="en-US" smtClean="0"/>
              <a:t>2017-10-13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15AC16-6EA4-4D64-9BD8-0B775A961258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705674-2644-4D3F-80AF-3C99CE0A2C26}" type="datetimeFigureOut">
              <a:rPr lang="ko-KR" altLang="en-US" smtClean="0"/>
              <a:t>2017-10-13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15AC16-6EA4-4D64-9BD8-0B775A961258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705674-2644-4D3F-80AF-3C99CE0A2C26}" type="datetimeFigureOut">
              <a:rPr lang="ko-KR" altLang="en-US" smtClean="0"/>
              <a:t>2017-10-13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15AC16-6EA4-4D64-9BD8-0B775A961258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705674-2644-4D3F-80AF-3C99CE0A2C26}" type="datetimeFigureOut">
              <a:rPr lang="ko-KR" altLang="en-US" smtClean="0"/>
              <a:t>2017-10-13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15AC16-6EA4-4D64-9BD8-0B775A961258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705674-2644-4D3F-80AF-3C99CE0A2C26}" type="datetimeFigureOut">
              <a:rPr lang="ko-KR" altLang="en-US" smtClean="0"/>
              <a:t>2017-10-13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15AC16-6EA4-4D64-9BD8-0B775A961258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705674-2644-4D3F-80AF-3C99CE0A2C26}" type="datetimeFigureOut">
              <a:rPr lang="ko-KR" altLang="en-US" smtClean="0"/>
              <a:t>2017-10-13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315AC16-6EA4-4D64-9BD8-0B775A961258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755576" y="1331476"/>
            <a:ext cx="3456384" cy="432048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직사각형 4"/>
          <p:cNvSpPr/>
          <p:nvPr/>
        </p:nvSpPr>
        <p:spPr>
          <a:xfrm>
            <a:off x="4427984" y="1331476"/>
            <a:ext cx="3456384" cy="432048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TextBox 5"/>
          <p:cNvSpPr txBox="1"/>
          <p:nvPr/>
        </p:nvSpPr>
        <p:spPr>
          <a:xfrm>
            <a:off x="1259632" y="5795972"/>
            <a:ext cx="25074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 smtClean="0"/>
              <a:t>배터리 파열 및 </a:t>
            </a:r>
            <a:r>
              <a:rPr lang="ko-KR" altLang="en-US" dirty="0" err="1" smtClean="0"/>
              <a:t>배불음</a:t>
            </a:r>
            <a:endParaRPr lang="ko-KR" alt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5364088" y="5795972"/>
            <a:ext cx="16514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mtClean="0"/>
              <a:t>배터리 </a:t>
            </a:r>
            <a:r>
              <a:rPr lang="ko-KR" altLang="en-US" dirty="0" err="1" smtClean="0"/>
              <a:t>배불음</a:t>
            </a:r>
            <a:endParaRPr lang="ko-KR" altLang="en-US" dirty="0"/>
          </a:p>
        </p:txBody>
      </p:sp>
      <p:sp>
        <p:nvSpPr>
          <p:cNvPr id="8" name="TextBox 7"/>
          <p:cNvSpPr txBox="1"/>
          <p:nvPr/>
        </p:nvSpPr>
        <p:spPr>
          <a:xfrm>
            <a:off x="467544" y="260648"/>
            <a:ext cx="513954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 smtClean="0"/>
              <a:t>연제주공 </a:t>
            </a:r>
            <a:r>
              <a:rPr lang="en-US" altLang="ko-KR" dirty="0" smtClean="0"/>
              <a:t>APT </a:t>
            </a:r>
            <a:r>
              <a:rPr lang="ko-KR" altLang="en-US" dirty="0" smtClean="0"/>
              <a:t>배터리 파열 및 </a:t>
            </a:r>
            <a:r>
              <a:rPr lang="ko-KR" altLang="en-US" dirty="0" err="1" smtClean="0"/>
              <a:t>배불음</a:t>
            </a:r>
            <a:r>
              <a:rPr lang="ko-KR" altLang="en-US" dirty="0" smtClean="0"/>
              <a:t> </a:t>
            </a:r>
            <a:r>
              <a:rPr lang="en-US" altLang="ko-KR" dirty="0" smtClean="0"/>
              <a:t>(’17,10.13)</a:t>
            </a:r>
            <a:endParaRPr lang="ko-KR" altLang="en-US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15</Words>
  <Application>Microsoft Office PowerPoint</Application>
  <PresentationFormat>화면 슬라이드 쇼(4:3)</PresentationFormat>
  <Paragraphs>3</Paragraphs>
  <Slides>1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2" baseType="lpstr">
      <vt:lpstr>Office 테마</vt:lpstr>
      <vt:lpstr>슬라이드 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Master</dc:creator>
  <cp:lastModifiedBy>Master</cp:lastModifiedBy>
  <cp:revision>1</cp:revision>
  <dcterms:created xsi:type="dcterms:W3CDTF">2017-10-13T09:24:17Z</dcterms:created>
  <dcterms:modified xsi:type="dcterms:W3CDTF">2017-10-13T09:26:51Z</dcterms:modified>
</cp:coreProperties>
</file>