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3"/>
  </p:notesMasterIdLst>
  <p:handoutMasterIdLst>
    <p:handoutMasterId r:id="rId14"/>
  </p:handoutMasterIdLst>
  <p:sldIdLst>
    <p:sldId id="374" r:id="rId3"/>
    <p:sldId id="375" r:id="rId4"/>
    <p:sldId id="450" r:id="rId5"/>
    <p:sldId id="392" r:id="rId6"/>
    <p:sldId id="396" r:id="rId7"/>
    <p:sldId id="484" r:id="rId8"/>
    <p:sldId id="485" r:id="rId9"/>
    <p:sldId id="486" r:id="rId10"/>
    <p:sldId id="487" r:id="rId11"/>
    <p:sldId id="483" r:id="rId12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100" d="100"/>
          <a:sy n="100" d="100"/>
        </p:scale>
        <p:origin x="-1944" y="-43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50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71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5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3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7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91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6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51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4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9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대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체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오더 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9387908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진행에 대해 전반적인 프로세스를 이해하고 단계별 작업 내용에 대해 숙지한다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59090499"/>
              </p:ext>
            </p:extLst>
          </p:nvPr>
        </p:nvGraphicFramePr>
        <p:xfrm>
          <a:off x="469902" y="1695450"/>
          <a:ext cx="8969374" cy="1947169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대체업무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err="1" smtClean="0">
                          <a:latin typeface="+mn-ea"/>
                          <a:ea typeface="+mn-ea"/>
                        </a:rPr>
                        <a:t>대체오더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 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</a:t>
                      </a:r>
                      <a:r>
                        <a:rPr lang="ko-KR" altLang="en-US" sz="1100" b="0" i="0" u="none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미반영되는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대체 오더의 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대체업무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재고 대체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 </a:t>
                      </a:r>
                      <a:r>
                        <a:rPr lang="ko-KR" altLang="en-US" sz="11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생산오더의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재고를 대체 오더로 이전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ZSDR0160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대체업무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재고 대체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대체오더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이전 내용 확인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ZSDR0180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오더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ZOR8(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오더로 생성하는 경우는 제품이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주문생산방식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이라 하더라도 생산에 반영되지 않음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대체오더의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 내용은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표준오더와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동일함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550" y="1676400"/>
            <a:ext cx="3324225" cy="2239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485901" y="2286000"/>
            <a:ext cx="561974" cy="3238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9164" y="2890838"/>
            <a:ext cx="4462462" cy="2499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대체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대체요청 지시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전표헤더텍스트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대체수량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버튼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 지시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ZSDR0160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 지시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575" y="1657351"/>
            <a:ext cx="5000625" cy="33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819151" y="2190749"/>
            <a:ext cx="847724" cy="7334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695576" y="2352675"/>
            <a:ext cx="2800350" cy="37147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61951" y="1800225"/>
            <a:ext cx="438149" cy="29527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>
            <a:stCxn id="7" idx="6"/>
            <a:endCxn id="8" idx="2"/>
          </p:cNvCxnSpPr>
          <p:nvPr/>
        </p:nvCxnSpPr>
        <p:spPr>
          <a:xfrm flipV="1">
            <a:off x="1666875" y="2538413"/>
            <a:ext cx="1028701" cy="1904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>
            <a:stCxn id="8" idx="1"/>
            <a:endCxn id="9" idx="6"/>
          </p:cNvCxnSpPr>
          <p:nvPr/>
        </p:nvCxnSpPr>
        <p:spPr>
          <a:xfrm flipH="1" flipV="1">
            <a:off x="800100" y="1947863"/>
            <a:ext cx="2305578" cy="45921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대체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대체요청 지시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하단에 생성된 내역을 확인 후 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대체요청 내역은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 자동으로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WMS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interface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 지시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ZSDR0160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 지시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1" y="1590675"/>
            <a:ext cx="5019674" cy="3418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495301" y="3238500"/>
            <a:ext cx="5038724" cy="3238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대체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대체요청 지시 내역에서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내용을 확인가능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요청일 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영업그룹은 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영업그룹을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 지시 내역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ZSDR0180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 지시 내역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" y="1719264"/>
            <a:ext cx="4295775" cy="238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1895476" y="2371724"/>
            <a:ext cx="895349" cy="84772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28626" y="1971674"/>
            <a:ext cx="342899" cy="28575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9" idx="1"/>
            <a:endCxn id="7" idx="6"/>
          </p:cNvCxnSpPr>
          <p:nvPr/>
        </p:nvCxnSpPr>
        <p:spPr>
          <a:xfrm flipH="1" flipV="1">
            <a:off x="771525" y="2114550"/>
            <a:ext cx="1255072" cy="38132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대체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 지시에 대해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 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진행단계를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가능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(interface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끝나는 시점에서 재고 이전됨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 지시 내역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ZSDR0180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대체요청 지시 내역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4" y="1838325"/>
            <a:ext cx="5033962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99030" y="2781300"/>
            <a:ext cx="42450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 smtClean="0">
                <a:latin typeface="+mn-ea"/>
                <a:ea typeface="+mn-ea"/>
              </a:rPr>
              <a:t>감사합니다</a:t>
            </a:r>
            <a:r>
              <a:rPr lang="en-US" altLang="ko-KR" sz="6000" dirty="0" smtClean="0">
                <a:latin typeface="+mn-ea"/>
                <a:ea typeface="+mn-ea"/>
              </a:rPr>
              <a:t>.</a:t>
            </a:r>
            <a:endParaRPr lang="ko-KR" altLang="en-US" sz="60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15854</TotalTime>
  <Words>417</Words>
  <Application>Microsoft Office PowerPoint</Application>
  <PresentationFormat>A4 용지(210x297mm)</PresentationFormat>
  <Paragraphs>133</Paragraphs>
  <Slides>10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609</cp:revision>
  <cp:lastPrinted>2006-08-30T13:33:06Z</cp:lastPrinted>
  <dcterms:created xsi:type="dcterms:W3CDTF">2008-05-17T00:48:54Z</dcterms:created>
  <dcterms:modified xsi:type="dcterms:W3CDTF">2013-03-27T13:32:41Z</dcterms:modified>
</cp:coreProperties>
</file>