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2" r:id="rId1"/>
  </p:sldMasterIdLst>
  <p:notesMasterIdLst>
    <p:notesMasterId r:id="rId3"/>
  </p:notesMasterIdLst>
  <p:sldIdLst>
    <p:sldId id="276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287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18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722" y="108"/>
      </p:cViewPr>
      <p:guideLst>
        <p:guide orient="horz" pos="2158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224E28FD-A528-40BA-A085-FB1B2380EDBA}" type="datetime1">
              <a:rPr lang="ko-KR" altLang="en-US"/>
              <a:pPr lvl="0">
                <a:defRPr/>
              </a:pPr>
              <a:t>2023-11-06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A29FEF3B-0DC5-43B7-9B1F-88219B3B00A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093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3368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019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333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13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262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314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412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225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2149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231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54C11-35A4-4563-A091-94801B076EAE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6113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341550"/>
              </p:ext>
            </p:extLst>
          </p:nvPr>
        </p:nvGraphicFramePr>
        <p:xfrm>
          <a:off x="461554" y="439052"/>
          <a:ext cx="8212184" cy="1059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98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14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20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1692">
                <a:tc rowSpan="3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2800" b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시장정보 통보서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작  성  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2023.07.11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692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작성 부서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품질 </a:t>
                      </a: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경영실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CS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팀 </a:t>
                      </a: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남부파트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692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  검  자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CS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팀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이동윤 책임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  <a:p>
                      <a:pPr algn="ctr" latinLnBrk="1">
                        <a:defRPr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박철남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선임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9751076"/>
              </p:ext>
            </p:extLst>
          </p:nvPr>
        </p:nvGraphicFramePr>
        <p:xfrm>
          <a:off x="465907" y="1539699"/>
          <a:ext cx="8209552" cy="146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6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79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6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86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24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30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35619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불량 유형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단자부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누액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 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2023.11.06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업 체 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로케트밧데리부산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358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 현상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228600" marR="0" indent="-22860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AutoNum type="arabicPeriod"/>
                        <a:defRPr/>
                      </a:pP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단자부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변색 제품 발생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→ 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차 납품 후 </a:t>
                      </a: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단자부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변색에 따른 당사 대리점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로케트밧데리부산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반품</a:t>
                      </a:r>
                      <a:endParaRPr lang="en-US" altLang="ko-KR" sz="1000" b="0" kern="1200" baseline="0" dirty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2618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 소견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228600" marR="0" indent="-22860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AutoNum type="arabicPeriod"/>
                        <a:defRPr/>
                      </a:pP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(+)</a:t>
                      </a: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단자부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용접시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용접 불량으로 인한 단자 부분 커버 녹음 현상 발생 </a:t>
                      </a:r>
                      <a:endParaRPr lang="en-US" altLang="ko-KR" sz="1000" b="0" kern="1200" baseline="0" dirty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228600" marR="0" indent="-22860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AutoNum type="arabicPeriod"/>
                        <a:defRPr/>
                      </a:pP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(+)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 부분 커버 녹음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현상에 따른 </a:t>
                      </a: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단자부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변색 </a:t>
                      </a: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변색</a:t>
                      </a:r>
                      <a:endParaRPr lang="en-US" altLang="ko-KR" sz="1000" b="0" kern="1200" baseline="0" dirty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228600" marR="0" indent="-22860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AutoNum type="arabicPeriod"/>
                        <a:defRPr/>
                      </a:pP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제주농협하나로마트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점검일 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‘23.07.11(Lot ‘22.07.27))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와 동일 현상으로 확인됨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(</a:t>
                      </a: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품질팀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점검 확인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9380564"/>
              </p:ext>
            </p:extLst>
          </p:nvPr>
        </p:nvGraphicFramePr>
        <p:xfrm>
          <a:off x="3198948" y="3047609"/>
          <a:ext cx="5477783" cy="18347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05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6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01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02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211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제품명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ESP40-12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제조 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‘23.03.02 / ‘23.09.11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929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 수량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23EA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 수량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23EA</a:t>
                      </a:r>
                    </a:p>
                    <a:p>
                      <a:pPr algn="ctr" latinLnBrk="1"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(’23.03.02 19EA / ‘23.09.11 4EA)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85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 장소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로케트밧데리부산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 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-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11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 형태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미사용품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제품 용도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-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672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충전 전압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12.60~12.91V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비 중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(25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℃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-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11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AC/DC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전류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AC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0 / DC 0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사용 온도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24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℃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0042130"/>
              </p:ext>
            </p:extLst>
          </p:nvPr>
        </p:nvGraphicFramePr>
        <p:xfrm>
          <a:off x="461554" y="3047608"/>
          <a:ext cx="2664823" cy="35204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8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435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제품 사진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659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7635274"/>
              </p:ext>
            </p:extLst>
          </p:nvPr>
        </p:nvGraphicFramePr>
        <p:xfrm>
          <a:off x="3198948" y="4908982"/>
          <a:ext cx="5474791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05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8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5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922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불량 사유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>
                        <a:defRPr/>
                      </a:pP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제품 </a:t>
                      </a: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생산시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(+)</a:t>
                      </a: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단자부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용접 불량에 따른 </a:t>
                      </a: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누액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endParaRPr lang="ko-KR" altLang="en-US" sz="1000" b="0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9226"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수신 부서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창원 공장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defRPr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품질팀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(● ) /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기술팀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● ) /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생산팀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● )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/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기타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          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226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광주 공장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defRPr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품질팀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   ) /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기술팀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    ) /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생산팀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    )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/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기타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          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759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조치 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l" latinLnBrk="1">
                        <a:buNone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1.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누액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발생 전지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무상교체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(23EA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: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품질팀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확인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  <a:p>
                      <a:pPr marL="0" indent="0" algn="l" latinLnBrk="1">
                        <a:buNone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2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.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동일 불량 사유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단자부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용접시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카바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녹음 현상에 의한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누액에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따른 단자 변색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</a:p>
                    <a:p>
                      <a:pPr marL="0" indent="0" algn="l" latinLnBrk="1">
                        <a:buNone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   지속적 발생으로 인한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ESP40-12 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제품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Lot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에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대한 추적 관리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및 공정 개선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  <a:p>
                      <a:pPr marL="0" indent="0" algn="l" latinLnBrk="1">
                        <a:buNone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 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필요</a:t>
                      </a:r>
                      <a:endParaRPr lang="ko-KR" altLang="en-US" sz="1000" b="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922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개선 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111147" y="4507379"/>
            <a:ext cx="13365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단자부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0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누액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현상 발생</a:t>
            </a:r>
            <a:endParaRPr lang="en-US" altLang="ko-KR" sz="10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28601" y="6053982"/>
            <a:ext cx="27632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단자부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용접 불량으로 인한 커버 녹음 현상 발생</a:t>
            </a:r>
            <a:endParaRPr lang="en-US" altLang="ko-KR" sz="10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r>
              <a:rPr lang="en-US" altLang="ko-KR" sz="1000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→ 기밀 유지 불가에 따른 </a:t>
            </a:r>
            <a:r>
              <a:rPr lang="ko-KR" altLang="en-US" sz="10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누액</a:t>
            </a:r>
            <a:r>
              <a:rPr lang="ko-KR" altLang="en-US" sz="10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발생</a:t>
            </a:r>
            <a:endParaRPr lang="en-US" altLang="ko-KR" sz="10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618" y="3390217"/>
            <a:ext cx="1220801" cy="1075587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81" y="4820591"/>
            <a:ext cx="1883506" cy="1191545"/>
          </a:xfrm>
          <a:prstGeom prst="rect">
            <a:avLst/>
          </a:prstGeom>
        </p:spPr>
      </p:pic>
      <p:sp>
        <p:nvSpPr>
          <p:cNvPr id="25" name="타원 24"/>
          <p:cNvSpPr/>
          <p:nvPr/>
        </p:nvSpPr>
        <p:spPr>
          <a:xfrm>
            <a:off x="1363287" y="5090289"/>
            <a:ext cx="546933" cy="652548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6483" y="3394579"/>
            <a:ext cx="1191972" cy="1066861"/>
          </a:xfrm>
          <a:prstGeom prst="rect">
            <a:avLst/>
          </a:prstGeom>
        </p:spPr>
      </p:pic>
      <p:sp>
        <p:nvSpPr>
          <p:cNvPr id="21" name="타원 20"/>
          <p:cNvSpPr/>
          <p:nvPr/>
        </p:nvSpPr>
        <p:spPr>
          <a:xfrm>
            <a:off x="2056014" y="3466407"/>
            <a:ext cx="919942" cy="432262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7" name="개체 16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1316578"/>
              </p:ext>
            </p:extLst>
          </p:nvPr>
        </p:nvGraphicFramePr>
        <p:xfrm>
          <a:off x="6991004" y="1845560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프레젠테이션" showAsIcon="1" r:id="rId6" imgW="914400" imgH="771480" progId="PowerPoint.Show.12">
                  <p:embed/>
                </p:oleObj>
              </mc:Choice>
              <mc:Fallback>
                <p:oleObj name="프레젠테이션" showAsIcon="1" r:id="rId6" imgW="914400" imgH="771480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991004" y="1845560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273</Words>
  <Application>Microsoft Office PowerPoint</Application>
  <PresentationFormat>화면 슬라이드 쇼(4:3)</PresentationFormat>
  <Paragraphs>63</Paragraphs>
  <Slides>1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세방고딕 Regular</vt:lpstr>
      <vt:lpstr>Arial</vt:lpstr>
      <vt:lpstr>Calibri</vt:lpstr>
      <vt:lpstr>Calibri Light</vt:lpstr>
      <vt:lpstr>Office 테마</vt:lpstr>
      <vt:lpstr>Microsoft 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hsryu@gbattery.com</dc:creator>
  <cp:lastModifiedBy>user</cp:lastModifiedBy>
  <cp:revision>126</cp:revision>
  <cp:lastPrinted>2023-11-06T06:59:51Z</cp:lastPrinted>
  <dcterms:created xsi:type="dcterms:W3CDTF">2019-12-16T05:29:30Z</dcterms:created>
  <dcterms:modified xsi:type="dcterms:W3CDTF">2023-11-06T07:02:35Z</dcterms:modified>
  <cp:version/>
</cp:coreProperties>
</file>