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5"/>
  </p:notesMasterIdLst>
  <p:handoutMasterIdLst>
    <p:handoutMasterId r:id="rId16"/>
  </p:handoutMasterIdLst>
  <p:sldIdLst>
    <p:sldId id="374" r:id="rId3"/>
    <p:sldId id="375" r:id="rId4"/>
    <p:sldId id="450" r:id="rId5"/>
    <p:sldId id="392" r:id="rId6"/>
    <p:sldId id="394" r:id="rId7"/>
    <p:sldId id="396" r:id="rId8"/>
    <p:sldId id="449" r:id="rId9"/>
    <p:sldId id="451" r:id="rId10"/>
    <p:sldId id="452" r:id="rId11"/>
    <p:sldId id="453" r:id="rId12"/>
    <p:sldId id="454" r:id="rId13"/>
    <p:sldId id="455" r:id="rId1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103991"/>
    <a:srgbClr val="333333"/>
    <a:srgbClr val="FF0000"/>
    <a:srgbClr val="0083CD"/>
    <a:srgbClr val="EAEAEA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04" autoAdjust="0"/>
    <p:restoredTop sz="97138" autoAdjust="0"/>
  </p:normalViewPr>
  <p:slideViewPr>
    <p:cSldViewPr snapToGrid="0" showGuides="1">
      <p:cViewPr varScale="1">
        <p:scale>
          <a:sx n="117" d="100"/>
          <a:sy n="117" d="100"/>
        </p:scale>
        <p:origin x="-1716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PP_00_00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자재마스터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자재마스터관리는 공장에서 생산되는 모든 자재에 대한정의로 신규코드 생성시 생산에서 반드시 체크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해야할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View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자재마스터 생성주체는 기술팀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_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기존 자재마스터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Copy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기술팀에서 신규 자재마스터 생성 후 각 관련부서에 통보예정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임의의 한 유저가 프로그램 사용시에는  다른 유저는 변경이 안됨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기술팀에서 관련부서에 한번에 전체메일을 보낼지 관련부서의 순서를 정해 순서대로 변경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수정 할지 결정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프로그램 사용 유저확인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T-code : SU01D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자재마스터관리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MRP1~MRP4,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작업일정계획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View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확인 및 수정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MM02, MM03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유저확인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프로그램을 사용하고 있는 유저 확인 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SU01D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자재마스터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사용자 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SU01D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자재마스터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조회할 자재코드를 입력하고      클릭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엔터입력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엔터입력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 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r>
                        <a:rPr lang="en-US" altLang="ko-KR" sz="1000" dirty="0" smtClean="0"/>
                        <a:t>1) </a:t>
                      </a:r>
                      <a:r>
                        <a:rPr lang="ko-KR" altLang="en-US" sz="1000" dirty="0" smtClean="0"/>
                        <a:t>제품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반제품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팬텀반제품</a:t>
                      </a:r>
                      <a:r>
                        <a:rPr lang="en-US" altLang="ko-KR" sz="1000" dirty="0" smtClean="0"/>
                        <a:t>,</a:t>
                      </a:r>
                      <a:r>
                        <a:rPr lang="ko-KR" altLang="en-US" sz="1000" dirty="0" err="1" smtClean="0"/>
                        <a:t>구성형자재등</a:t>
                      </a:r>
                      <a:r>
                        <a:rPr lang="ko-KR" altLang="en-US" sz="1000" dirty="0" smtClean="0"/>
                        <a:t> 자재마스터확인 및 관리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2) 2</a:t>
                      </a:r>
                      <a:r>
                        <a:rPr lang="ko-KR" altLang="en-US" sz="1000" dirty="0" smtClean="0"/>
                        <a:t>번 항목에서 </a:t>
                      </a:r>
                      <a:r>
                        <a:rPr lang="ko-KR" altLang="en-US" sz="1000" dirty="0" err="1" smtClean="0"/>
                        <a:t>자주보는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뷰는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기본설정하면</a:t>
                      </a:r>
                      <a:r>
                        <a:rPr lang="en-US" altLang="ko-KR" sz="1000" dirty="0" smtClean="0"/>
                        <a:t> </a:t>
                      </a:r>
                      <a:r>
                        <a:rPr lang="ko-KR" altLang="en-US" sz="1000" dirty="0" smtClean="0"/>
                        <a:t>편리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0883" y="1597629"/>
            <a:ext cx="1616160" cy="2182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429" y="3826638"/>
            <a:ext cx="4714550" cy="148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997" y="1816554"/>
            <a:ext cx="2880516" cy="1718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464553" y="165197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3327496" y="160026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467275" y="36304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0690" y="2258106"/>
            <a:ext cx="2286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11629" y="2691493"/>
            <a:ext cx="1635578" cy="15784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529693" y="2549979"/>
            <a:ext cx="1581150" cy="44631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2120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자재마스터조회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_MRP1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en-US" altLang="ko-KR" sz="1000" b="0" dirty="0" smtClean="0"/>
                        <a:t>MRP</a:t>
                      </a:r>
                      <a:r>
                        <a:rPr lang="ko-KR" altLang="en-US" sz="1000" b="0" dirty="0" smtClean="0"/>
                        <a:t>유형 선택</a:t>
                      </a:r>
                      <a:endParaRPr lang="en-US" altLang="ko-KR" sz="1000" b="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b="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b="0" dirty="0" smtClean="0"/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lang="ko-KR" altLang="en-US" sz="1000" b="0" dirty="0" smtClean="0"/>
                        <a:t>계획타임펜스</a:t>
                      </a:r>
                      <a:endParaRPr lang="en-US" altLang="ko-KR" sz="1000" b="0" dirty="0" smtClean="0"/>
                    </a:p>
                    <a:p>
                      <a:r>
                        <a:rPr lang="en-US" altLang="ko-KR" sz="1000" b="0" dirty="0" smtClean="0"/>
                        <a:t>  </a:t>
                      </a:r>
                      <a:r>
                        <a:rPr lang="ko-KR" altLang="en-US" sz="1000" b="0" dirty="0" err="1" smtClean="0"/>
                        <a:t>판매오더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ko-KR" altLang="en-US" sz="1000" b="0" dirty="0" err="1" smtClean="0"/>
                        <a:t>입력시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System</a:t>
                      </a:r>
                      <a:r>
                        <a:rPr lang="ko-KR" altLang="en-US" sz="1000" b="0" dirty="0" smtClean="0"/>
                        <a:t>은 </a:t>
                      </a:r>
                      <a:r>
                        <a:rPr lang="en-US" altLang="ko-KR" sz="1000" b="0" dirty="0" smtClean="0"/>
                        <a:t>Working Day</a:t>
                      </a:r>
                      <a:r>
                        <a:rPr lang="ko-KR" altLang="en-US" sz="1000" b="0" dirty="0" smtClean="0"/>
                        <a:t>기준 설정된 타임펜스 이후에 오더 반영</a:t>
                      </a:r>
                      <a:r>
                        <a:rPr lang="en-US" altLang="ko-KR" sz="1000" b="0" dirty="0" smtClean="0"/>
                        <a:t>.</a:t>
                      </a:r>
                    </a:p>
                    <a:p>
                      <a:endParaRPr lang="en-US" altLang="ko-KR" sz="1000" b="0" dirty="0" smtClean="0"/>
                    </a:p>
                    <a:p>
                      <a:r>
                        <a:rPr lang="en-US" altLang="ko-KR" sz="1000" b="0" dirty="0" smtClean="0"/>
                        <a:t>3. MRP </a:t>
                      </a:r>
                      <a:r>
                        <a:rPr lang="ko-KR" altLang="en-US" sz="1000" b="0" dirty="0" smtClean="0"/>
                        <a:t>관리자 </a:t>
                      </a:r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endParaRPr lang="en-US" altLang="ko-KR" sz="1000" b="0" dirty="0" smtClean="0"/>
                    </a:p>
                    <a:p>
                      <a:r>
                        <a:rPr lang="en-US" altLang="ko-KR" sz="1000" b="0" dirty="0" smtClean="0"/>
                        <a:t>4. </a:t>
                      </a:r>
                      <a:r>
                        <a:rPr lang="ko-KR" altLang="en-US" sz="1000" b="0" dirty="0" err="1" smtClean="0"/>
                        <a:t>로트</a:t>
                      </a:r>
                      <a:r>
                        <a:rPr lang="ko-KR" altLang="en-US" sz="1000" b="0" dirty="0" smtClean="0"/>
                        <a:t> 크기</a:t>
                      </a:r>
                      <a:endParaRPr lang="en-US" altLang="ko-KR" sz="1000" b="0" dirty="0" smtClean="0"/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MPS, MRP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구동후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Lot size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EX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로트별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주문수량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그룹은 광주는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GMH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결과를 제품에 반제품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페깅하여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결과를 다운로드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받기위해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 하거나 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구매에서 사용계획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GMH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(SNS, SNSA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MRP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P300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창원은 생산에서 지게차내수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(MTO)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제품의 반제품 소요량을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사용하기위해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그룹을 사용함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계획타임펜스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차량용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(6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GMH(10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셋팅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당일포함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4777" y="3653992"/>
            <a:ext cx="864096" cy="113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3350" y="3602238"/>
            <a:ext cx="1120899" cy="1384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5519055" y="1737844"/>
          <a:ext cx="3984173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352"/>
                <a:gridCol w="3469821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값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내용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MPS, </a:t>
                      </a:r>
                      <a:r>
                        <a:rPr lang="ko-KR" altLang="en-US" sz="900" dirty="0" smtClean="0"/>
                        <a:t>반제품</a:t>
                      </a:r>
                      <a:r>
                        <a:rPr lang="en-US" altLang="ko-KR" sz="900" dirty="0" smtClean="0"/>
                        <a:t>,</a:t>
                      </a:r>
                      <a:r>
                        <a:rPr lang="ko-KR" altLang="en-US" sz="900" dirty="0" err="1" smtClean="0"/>
                        <a:t>반재공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err="1" smtClean="0"/>
                        <a:t>타임펜스없음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M3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MPS,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제품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</a:rPr>
                        <a:t>오더입력시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 타입펜스 바깥구간에 오더 생성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ND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</a:rPr>
                        <a:t>계획없음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KMAT(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</a:rPr>
                        <a:t>구성형자재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),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</a:rPr>
                        <a:t>팬텀반제품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플랜트확장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PD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MRP ,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원부자재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731" y="1537606"/>
            <a:ext cx="4995862" cy="381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2857501" y="2898321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27958" y="3597728"/>
            <a:ext cx="2305050" cy="1660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876550" y="3758291"/>
            <a:ext cx="1393372" cy="2830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30679" y="4327069"/>
            <a:ext cx="2188028" cy="1469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자재마스터조회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_MRP2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1. </a:t>
                      </a:r>
                      <a:r>
                        <a:rPr lang="ko-KR" altLang="en-US" sz="1000" dirty="0" smtClean="0"/>
                        <a:t>조달유형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자재조달유형</a:t>
                      </a:r>
                      <a:r>
                        <a:rPr lang="en-US" altLang="ko-KR" sz="1000" dirty="0" smtClean="0"/>
                        <a:t>)</a:t>
                      </a:r>
                    </a:p>
                    <a:p>
                      <a:r>
                        <a:rPr lang="en-US" altLang="ko-KR" sz="1000" dirty="0" smtClean="0"/>
                        <a:t>   E : </a:t>
                      </a:r>
                      <a:r>
                        <a:rPr lang="ko-KR" altLang="en-US" sz="1000" dirty="0" smtClean="0"/>
                        <a:t>내부생산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  F : </a:t>
                      </a:r>
                      <a:r>
                        <a:rPr lang="ko-KR" altLang="en-US" sz="1000" dirty="0" smtClean="0"/>
                        <a:t>외부조달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baseline="0" dirty="0" smtClean="0"/>
                        <a:t>   </a:t>
                      </a:r>
                      <a:r>
                        <a:rPr lang="en-US" altLang="ko-KR" sz="1000" dirty="0" smtClean="0"/>
                        <a:t>X : </a:t>
                      </a:r>
                      <a:r>
                        <a:rPr lang="ko-KR" altLang="en-US" sz="1000" dirty="0" smtClean="0"/>
                        <a:t>내부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외부 조달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lang="ko-KR" altLang="en-US" sz="1000" dirty="0" smtClean="0"/>
                        <a:t>특별조달유형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 41 : </a:t>
                      </a:r>
                      <a:r>
                        <a:rPr lang="ko-KR" altLang="en-US" sz="1000" dirty="0" smtClean="0"/>
                        <a:t>광주 </a:t>
                      </a:r>
                      <a:r>
                        <a:rPr lang="en-US" altLang="ko-KR" sz="1000" dirty="0" smtClean="0"/>
                        <a:t>-&gt; </a:t>
                      </a:r>
                      <a:r>
                        <a:rPr lang="ko-KR" altLang="en-US" sz="1000" dirty="0" smtClean="0"/>
                        <a:t>창원 조달 </a:t>
                      </a:r>
                      <a:r>
                        <a:rPr lang="en-US" altLang="ko-KR" sz="1000" dirty="0" smtClean="0"/>
                        <a:t>(AGM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err="1" smtClean="0"/>
                        <a:t>극판</a:t>
                      </a:r>
                      <a:r>
                        <a:rPr lang="en-US" altLang="ko-KR" sz="1000" baseline="0" dirty="0" smtClean="0"/>
                        <a:t>)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 42 : </a:t>
                      </a:r>
                      <a:r>
                        <a:rPr lang="ko-KR" altLang="en-US" sz="1000" dirty="0" smtClean="0"/>
                        <a:t>창원 </a:t>
                      </a:r>
                      <a:r>
                        <a:rPr lang="en-US" altLang="ko-KR" sz="1000" dirty="0" smtClean="0"/>
                        <a:t>-&gt; </a:t>
                      </a:r>
                      <a:r>
                        <a:rPr lang="ko-KR" altLang="en-US" sz="1000" dirty="0" smtClean="0"/>
                        <a:t>광주 조달 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이륜용극판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SLG</a:t>
                      </a:r>
                      <a:r>
                        <a:rPr lang="ko-KR" altLang="en-US" sz="1000" dirty="0" smtClean="0"/>
                        <a:t>코드</a:t>
                      </a:r>
                      <a:r>
                        <a:rPr lang="en-US" altLang="ko-KR" sz="1000" dirty="0" smtClean="0"/>
                        <a:t>)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 50 : </a:t>
                      </a:r>
                      <a:r>
                        <a:rPr lang="ko-KR" altLang="en-US" sz="1000" dirty="0" smtClean="0"/>
                        <a:t>가상 </a:t>
                      </a:r>
                      <a:r>
                        <a:rPr lang="ko-KR" altLang="en-US" sz="1000" dirty="0" err="1" smtClean="0"/>
                        <a:t>조립품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펜텀반제품</a:t>
                      </a:r>
                      <a:r>
                        <a:rPr lang="en-US" altLang="ko-KR" sz="1000" dirty="0" smtClean="0"/>
                        <a:t>_</a:t>
                      </a:r>
                      <a:r>
                        <a:rPr lang="ko-KR" altLang="en-US" sz="1000" dirty="0" smtClean="0"/>
                        <a:t>연호</a:t>
                      </a:r>
                      <a:r>
                        <a:rPr lang="en-US" altLang="ko-KR" sz="1000" dirty="0" smtClean="0"/>
                        <a:t>,</a:t>
                      </a:r>
                      <a:r>
                        <a:rPr lang="ko-KR" altLang="en-US" sz="1000" dirty="0" smtClean="0"/>
                        <a:t>조제황산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이륜극판</a:t>
                      </a:r>
                      <a:r>
                        <a:rPr lang="en-US" altLang="ko-KR" sz="1000" dirty="0" smtClean="0"/>
                        <a:t>(ILH</a:t>
                      </a:r>
                      <a:r>
                        <a:rPr lang="ko-KR" altLang="en-US" sz="1000" dirty="0" smtClean="0"/>
                        <a:t>코드</a:t>
                      </a:r>
                      <a:r>
                        <a:rPr lang="en-US" altLang="ko-KR" sz="1000" dirty="0" smtClean="0"/>
                        <a:t>)</a:t>
                      </a:r>
                      <a:r>
                        <a:rPr lang="ko-KR" altLang="en-US" sz="1000" dirty="0" smtClean="0"/>
                        <a:t>등</a:t>
                      </a:r>
                      <a:r>
                        <a:rPr lang="en-US" altLang="ko-KR" sz="1000" dirty="0" smtClean="0"/>
                        <a:t>)</a:t>
                      </a:r>
                    </a:p>
                    <a:p>
                      <a:r>
                        <a:rPr lang="ko-KR" altLang="en-US" sz="1000" dirty="0" smtClean="0"/>
                        <a:t> 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3. </a:t>
                      </a:r>
                      <a:r>
                        <a:rPr lang="ko-KR" altLang="en-US" sz="1000" dirty="0" smtClean="0"/>
                        <a:t>생산저장위치 선택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  </a:t>
                      </a:r>
                      <a:r>
                        <a:rPr lang="ko-KR" altLang="en-US" sz="1000" dirty="0" smtClean="0"/>
                        <a:t>자재 입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출고 창고</a:t>
                      </a:r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4. </a:t>
                      </a:r>
                      <a:r>
                        <a:rPr lang="ko-KR" altLang="en-US" sz="1000" dirty="0" err="1" smtClean="0"/>
                        <a:t>백플러쉬</a:t>
                      </a:r>
                      <a:r>
                        <a:rPr lang="en-US" altLang="ko-KR" sz="1000" dirty="0" smtClean="0"/>
                        <a:t>(Back Flush)</a:t>
                      </a:r>
                    </a:p>
                    <a:p>
                      <a:r>
                        <a:rPr lang="en-US" altLang="ko-KR" sz="1000" dirty="0" smtClean="0"/>
                        <a:t>   </a:t>
                      </a:r>
                      <a:r>
                        <a:rPr lang="ko-KR" altLang="en-US" sz="1000" dirty="0" smtClean="0"/>
                        <a:t>작업장 생산실적 처리시 생산저장위치에서 자재자동출고 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baseline="0" dirty="0" smtClean="0"/>
                        <a:t>   “ 1 :  </a:t>
                      </a:r>
                      <a:r>
                        <a:rPr lang="ko-KR" altLang="en-US" sz="1000" baseline="0" dirty="0" smtClean="0"/>
                        <a:t>항상 </a:t>
                      </a:r>
                      <a:r>
                        <a:rPr lang="ko-KR" altLang="en-US" sz="1000" baseline="0" dirty="0" err="1" smtClean="0"/>
                        <a:t>백플러시</a:t>
                      </a:r>
                      <a:r>
                        <a:rPr lang="ko-KR" altLang="en-US" sz="1000" baseline="0" dirty="0" smtClean="0"/>
                        <a:t> </a:t>
                      </a:r>
                      <a:r>
                        <a:rPr lang="en-US" altLang="ko-KR" sz="1000" baseline="0" dirty="0" smtClean="0"/>
                        <a:t>“ </a:t>
                      </a:r>
                      <a:r>
                        <a:rPr lang="ko-KR" altLang="en-US" sz="1000" baseline="0" dirty="0" smtClean="0"/>
                        <a:t>선택</a:t>
                      </a:r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5.</a:t>
                      </a:r>
                      <a:r>
                        <a:rPr lang="ko-KR" altLang="en-US" sz="1000" dirty="0" err="1" smtClean="0"/>
                        <a:t>일정마진키</a:t>
                      </a:r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 </a:t>
                      </a:r>
                      <a:r>
                        <a:rPr lang="ko-KR" altLang="en-US" sz="1000" dirty="0" smtClean="0"/>
                        <a:t>업무 소요일수 </a:t>
                      </a:r>
                      <a:r>
                        <a:rPr lang="ko-KR" altLang="en-US" sz="1000" dirty="0" err="1" smtClean="0"/>
                        <a:t>있을시</a:t>
                      </a:r>
                      <a:r>
                        <a:rPr lang="ko-KR" altLang="en-US" sz="1000" dirty="0" smtClean="0"/>
                        <a:t> 설정하나 </a:t>
                      </a:r>
                      <a:r>
                        <a:rPr lang="ko-KR" altLang="en-US" sz="1000" dirty="0" err="1" smtClean="0"/>
                        <a:t>생산전후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플로트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“000”</a:t>
                      </a:r>
                      <a:r>
                        <a:rPr lang="ko-KR" altLang="en-US" sz="1000" dirty="0" smtClean="0"/>
                        <a:t>으로 선택</a:t>
                      </a:r>
                    </a:p>
                    <a:p>
                      <a:endParaRPr lang="en-US" altLang="ko-KR" sz="12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※ F : </a:t>
                      </a:r>
                      <a:r>
                        <a:rPr lang="ko-KR" altLang="en-US" sz="1000" dirty="0" smtClean="0"/>
                        <a:t>외부조달은 </a:t>
                      </a:r>
                      <a:r>
                        <a:rPr lang="en-US" altLang="ko-KR" sz="1000" dirty="0" smtClean="0"/>
                        <a:t>STO </a:t>
                      </a:r>
                      <a:r>
                        <a:rPr lang="ko-KR" altLang="en-US" sz="1000" dirty="0" smtClean="0"/>
                        <a:t>사용으로</a:t>
                      </a:r>
                      <a:endParaRPr lang="en-US" altLang="ko-KR" sz="10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    AGM</a:t>
                      </a:r>
                      <a:r>
                        <a:rPr lang="ko-KR" altLang="en-US" sz="1000" dirty="0" err="1" smtClean="0"/>
                        <a:t>극판의</a:t>
                      </a:r>
                      <a:r>
                        <a:rPr lang="ko-KR" altLang="en-US" sz="1000" dirty="0" smtClean="0"/>
                        <a:t> 경우 </a:t>
                      </a:r>
                      <a:r>
                        <a:rPr lang="en-US" altLang="ko-KR" sz="1000" dirty="0" smtClean="0"/>
                        <a:t>STO</a:t>
                      </a:r>
                      <a:r>
                        <a:rPr lang="ko-KR" altLang="en-US" sz="1000" dirty="0" smtClean="0"/>
                        <a:t>의 업무 절차 배제위해 조달유형</a:t>
                      </a:r>
                      <a:r>
                        <a:rPr lang="en-US" altLang="ko-KR" sz="1000" dirty="0" smtClean="0"/>
                        <a:t>E , </a:t>
                      </a:r>
                      <a:r>
                        <a:rPr lang="ko-KR" altLang="en-US" sz="1000" dirty="0" smtClean="0"/>
                        <a:t>특별조달유형 </a:t>
                      </a:r>
                      <a:r>
                        <a:rPr lang="en-US" altLang="ko-KR" sz="1000" dirty="0" smtClean="0"/>
                        <a:t>41 </a:t>
                      </a:r>
                      <a:r>
                        <a:rPr lang="ko-KR" altLang="en-US" sz="1000" dirty="0" smtClean="0"/>
                        <a:t>로 설정함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    </a:t>
                      </a:r>
                      <a:r>
                        <a:rPr lang="ko-KR" altLang="en-US" sz="1000" dirty="0" err="1" smtClean="0"/>
                        <a:t>이륜극판은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E / 42 </a:t>
                      </a:r>
                      <a:r>
                        <a:rPr lang="ko-KR" altLang="en-US" sz="1000" dirty="0" smtClean="0"/>
                        <a:t>설정</a:t>
                      </a:r>
                      <a:r>
                        <a:rPr lang="en-US" altLang="ko-KR" sz="1000" dirty="0" smtClean="0"/>
                        <a:t>.</a:t>
                      </a:r>
                      <a:endParaRPr lang="en-US" altLang="ko-KR" sz="10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227" y="1534886"/>
            <a:ext cx="5070021" cy="389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06186" y="2833007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3464" y="2977243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884714" y="2982686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14349" y="3233058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5298" y="4348844"/>
            <a:ext cx="1469570" cy="1387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자재마스터조회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_MRP3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ko-KR" altLang="en-US" sz="1200" dirty="0" smtClean="0"/>
                        <a:t>전략그룹</a:t>
                      </a:r>
                      <a:r>
                        <a:rPr lang="en-US" altLang="ko-KR" sz="1200" dirty="0" smtClean="0"/>
                        <a:t>(MTO/MTS)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endParaRPr lang="en-US" altLang="ko-KR" sz="1200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200" dirty="0" smtClean="0"/>
                        <a:t>소비모드</a:t>
                      </a:r>
                      <a:endParaRPr lang="en-US" altLang="ko-KR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dirty="0" smtClean="0"/>
                        <a:t>    MPS/MRP</a:t>
                      </a:r>
                      <a:r>
                        <a:rPr lang="ko-KR" altLang="en-US" sz="1200" dirty="0" err="1" smtClean="0"/>
                        <a:t>실행시</a:t>
                      </a:r>
                      <a:r>
                        <a:rPr lang="en-US" altLang="ko-KR" sz="1200" baseline="0" dirty="0" smtClean="0"/>
                        <a:t> C/O </a:t>
                      </a:r>
                      <a:r>
                        <a:rPr lang="ko-KR" altLang="en-US" sz="1200" baseline="0" dirty="0" smtClean="0"/>
                        <a:t>및 </a:t>
                      </a:r>
                      <a:r>
                        <a:rPr lang="en-US" altLang="ko-KR" sz="1200" baseline="0" dirty="0" smtClean="0"/>
                        <a:t>PIR</a:t>
                      </a:r>
                      <a:r>
                        <a:rPr lang="ko-KR" altLang="en-US" sz="1200" baseline="0" dirty="0" smtClean="0"/>
                        <a:t>이</a:t>
                      </a: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baseline="0" dirty="0" smtClean="0"/>
                        <a:t>    Plan order </a:t>
                      </a:r>
                      <a:r>
                        <a:rPr lang="ko-KR" altLang="en-US" sz="1200" baseline="0" dirty="0" smtClean="0"/>
                        <a:t>소비하는 방향</a:t>
                      </a: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baseline="0" dirty="0" smtClean="0"/>
                        <a:t>3. </a:t>
                      </a:r>
                      <a:r>
                        <a:rPr lang="ko-KR" altLang="en-US" sz="1200" baseline="0" dirty="0" smtClean="0"/>
                        <a:t>역방향 소비기간</a:t>
                      </a:r>
                      <a:r>
                        <a:rPr lang="en-US" altLang="ko-KR" sz="1200" baseline="0" dirty="0" smtClean="0"/>
                        <a:t>/</a:t>
                      </a:r>
                      <a:r>
                        <a:rPr lang="ko-KR" altLang="en-US" sz="1200" baseline="0" dirty="0" smtClean="0"/>
                        <a:t>순방향 소비기간 </a:t>
                      </a: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baseline="0" dirty="0" smtClean="0"/>
                        <a:t>    Plan order </a:t>
                      </a:r>
                      <a:r>
                        <a:rPr lang="ko-KR" altLang="en-US" sz="1200" baseline="0" dirty="0" smtClean="0"/>
                        <a:t>소비하는 기간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日</a:t>
                      </a:r>
                      <a:r>
                        <a:rPr lang="en-US" altLang="ko-KR" sz="1200" baseline="0" dirty="0" smtClean="0"/>
                        <a:t>) </a:t>
                      </a:r>
                      <a:r>
                        <a:rPr lang="ko-KR" altLang="en-US" sz="1200" baseline="0" dirty="0" smtClean="0"/>
                        <a:t>정의</a:t>
                      </a: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baseline="0" dirty="0" smtClean="0"/>
                        <a:t>4. </a:t>
                      </a:r>
                      <a:r>
                        <a:rPr lang="ko-KR" altLang="en-US" sz="1200" baseline="0" dirty="0" smtClean="0"/>
                        <a:t>가용성점검</a:t>
                      </a:r>
                      <a:endParaRPr lang="en-US" altLang="ko-KR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200" baseline="0" dirty="0" smtClean="0"/>
                        <a:t>   </a:t>
                      </a:r>
                      <a:r>
                        <a:rPr lang="ko-KR" altLang="en-US" sz="1200" baseline="0" dirty="0" smtClean="0"/>
                        <a:t>자재 가용성 점검 단위</a:t>
                      </a:r>
                      <a:endParaRPr lang="en-US" altLang="ko-KR" sz="1200" dirty="0" smtClean="0"/>
                    </a:p>
                    <a:p>
                      <a:r>
                        <a:rPr lang="en-US" altLang="ko-KR" sz="12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C/O : Customer Order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PIR : Planed Independent Require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545364" y="1627716"/>
          <a:ext cx="389255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893"/>
                <a:gridCol w="2114550"/>
                <a:gridCol w="1347107"/>
              </a:tblGrid>
              <a:tr h="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전략 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(Make To Stock)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순수 </a:t>
                      </a:r>
                      <a:r>
                        <a:rPr lang="en-US" altLang="ko-KR" sz="900" dirty="0" smtClean="0"/>
                        <a:t>MTS (</a:t>
                      </a:r>
                      <a:r>
                        <a:rPr lang="ko-KR" altLang="en-US" sz="900" dirty="0" smtClean="0"/>
                        <a:t>재고감안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 smtClean="0"/>
                        <a:t>반재공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/>
                        <a:t>MTO</a:t>
                      </a:r>
                      <a:r>
                        <a:rPr lang="ko-KR" altLang="en-US" sz="900" dirty="0" smtClean="0"/>
                        <a:t>같은 </a:t>
                      </a:r>
                      <a:r>
                        <a:rPr lang="en-US" altLang="ko-KR" sz="900" dirty="0" smtClean="0"/>
                        <a:t>MTS(Consignment AGM)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/>
                        <a:t>AGM</a:t>
                      </a:r>
                      <a:r>
                        <a:rPr lang="en-US" altLang="ko-KR" sz="900" baseline="0" dirty="0" smtClean="0"/>
                        <a:t> </a:t>
                      </a:r>
                      <a:r>
                        <a:rPr lang="ko-KR" altLang="en-US" sz="900" baseline="0" dirty="0" smtClean="0"/>
                        <a:t>수출</a:t>
                      </a:r>
                      <a:r>
                        <a:rPr lang="en-US" altLang="ko-KR" sz="900" baseline="0" dirty="0" smtClean="0"/>
                        <a:t>, </a:t>
                      </a:r>
                      <a:r>
                        <a:rPr lang="ko-KR" altLang="en-US" sz="900" baseline="0" dirty="0" smtClean="0"/>
                        <a:t>내수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aseline="0" dirty="0" smtClean="0"/>
                        <a:t>제품보다 반제품의 수요예측이 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/>
                        <a:t>GMH </a:t>
                      </a:r>
                      <a:r>
                        <a:rPr lang="ko-KR" altLang="en-US" sz="900" dirty="0" smtClean="0"/>
                        <a:t>반제품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전략 </a:t>
                      </a:r>
                      <a:r>
                        <a:rPr lang="en-US" altLang="ko-KR" sz="900" b="1" dirty="0" smtClean="0"/>
                        <a:t>(Make To Order)</a:t>
                      </a:r>
                      <a:endParaRPr lang="ko-KR" altLang="en-US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순수 </a:t>
                      </a:r>
                      <a:r>
                        <a:rPr lang="en-US" altLang="ko-KR" sz="900" dirty="0" smtClean="0"/>
                        <a:t>MTO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/>
                        <a:t>GMH</a:t>
                      </a:r>
                      <a:r>
                        <a:rPr lang="ko-KR" altLang="en-US" sz="900" dirty="0" smtClean="0"/>
                        <a:t>제품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/>
                        <a:t>VC </a:t>
                      </a:r>
                      <a:r>
                        <a:rPr lang="ko-KR" altLang="en-US" sz="900" dirty="0" smtClean="0"/>
                        <a:t>적용 </a:t>
                      </a:r>
                      <a:r>
                        <a:rPr lang="en-US" altLang="ko-KR" sz="900" dirty="0" smtClean="0"/>
                        <a:t>MTO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차량수출</a:t>
                      </a:r>
                      <a:endParaRPr lang="ko-KR" altLang="en-US" sz="9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2643" y="3345318"/>
            <a:ext cx="1417184" cy="676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9693" y="4531901"/>
            <a:ext cx="783772" cy="890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2" y="1551213"/>
            <a:ext cx="4893129" cy="38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76940" y="3279323"/>
            <a:ext cx="2166259" cy="1415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2383" y="3448050"/>
            <a:ext cx="2160817" cy="2585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917370" y="3431723"/>
            <a:ext cx="1393374" cy="1442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1498" y="4261759"/>
            <a:ext cx="1393374" cy="1442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7936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자재마스터조회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__MRP4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선택방법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선택방법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“ 2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생성시 생산 버전을 선택하지 않더라도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기본적으로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“0001” Primary Version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완제품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개별만 사용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반재공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완제품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개별만 사용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혹은 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반재공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 자재의 생산 방식이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 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하위자재가 상위자재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따라갈경우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하위자재가 상위자재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판매오더와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상관없이 묶어 소요량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Version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조합들의 정의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낮은 숫자가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PRIMARY ROUTING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그외는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ALTERNATIVE ROUTING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EX) 0001 : PRIMARY , 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그외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0002~0005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ALTERNATIVE ROUTING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309" y="1561417"/>
            <a:ext cx="5041448" cy="3761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98020" y="3175908"/>
            <a:ext cx="1393374" cy="1442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5304" y="3352800"/>
            <a:ext cx="1393374" cy="1442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자재마스터조회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작업일정계획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생산일정프로파일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P10000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자동입고처리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생산완료후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생산저장위치로 자동입고처리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허용한도데이터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미설정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초과입고 불가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반재공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초과입고 설정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제한없음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체크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Underdely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tol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Overdely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tol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99.9%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까지 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580" y="1567543"/>
            <a:ext cx="5044849" cy="381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3678" y="1543731"/>
            <a:ext cx="1127782" cy="2128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4096" y="1543731"/>
            <a:ext cx="1116465" cy="211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78975" y="3287485"/>
            <a:ext cx="2166254" cy="149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4423" y="3456213"/>
            <a:ext cx="2166254" cy="149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3541" y="4351563"/>
            <a:ext cx="3943337" cy="1551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유지보수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lang="ko-KR" altLang="en-US" sz="1100" dirty="0" smtClean="0"/>
                        <a:t>사용자 </a:t>
                      </a:r>
                      <a:r>
                        <a:rPr lang="en-US" altLang="ko-KR" sz="1100" dirty="0" err="1" smtClean="0"/>
                        <a:t>xxxx</a:t>
                      </a:r>
                      <a:r>
                        <a:rPr lang="en-US" altLang="ko-KR" sz="1100" dirty="0" smtClean="0"/>
                        <a:t> </a:t>
                      </a:r>
                      <a:r>
                        <a:rPr lang="ko-KR" altLang="en-US" sz="1100" dirty="0" smtClean="0"/>
                        <a:t>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이</a:t>
                      </a:r>
                      <a:r>
                        <a:rPr lang="en-US" altLang="ko-KR" sz="1100" dirty="0" smtClean="0"/>
                        <a:t>) </a:t>
                      </a:r>
                      <a:r>
                        <a:rPr lang="ko-KR" altLang="en-US" sz="1100" dirty="0" smtClean="0"/>
                        <a:t>보류합니다 </a:t>
                      </a:r>
                      <a:endParaRPr lang="en-US" altLang="ko-KR" sz="1100" dirty="0" smtClean="0"/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100" baseline="0" dirty="0" smtClean="0"/>
                        <a:t>     </a:t>
                      </a:r>
                      <a:r>
                        <a:rPr lang="ko-KR" altLang="en-US" sz="1100" baseline="0" dirty="0" err="1" smtClean="0"/>
                        <a:t>오류메세지</a:t>
                      </a:r>
                      <a:r>
                        <a:rPr lang="ko-KR" altLang="en-US" sz="1100" baseline="0" dirty="0" smtClean="0"/>
                        <a:t> 발생시 유저확인 </a:t>
                      </a:r>
                      <a:r>
                        <a:rPr lang="en-US" altLang="ko-KR" sz="1100" baseline="0" dirty="0" smtClean="0"/>
                        <a:t>T-code</a:t>
                      </a:r>
                      <a:r>
                        <a:rPr lang="ko-KR" altLang="en-US" sz="1100" baseline="0" dirty="0" smtClean="0"/>
                        <a:t> </a:t>
                      </a:r>
                      <a:endParaRPr lang="en-US" altLang="ko-KR" sz="1100" baseline="0" dirty="0" smtClean="0"/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아이디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조회 화면의 보류하고 있는 이름 확인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SU01D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921" y="1561422"/>
            <a:ext cx="2446565" cy="91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1456" y="1918607"/>
            <a:ext cx="3592286" cy="351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15157</TotalTime>
  <Words>919</Words>
  <Application>Microsoft Office PowerPoint</Application>
  <PresentationFormat>A4 용지(210x297mm)</PresentationFormat>
  <Paragraphs>286</Paragraphs>
  <Slides>12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580</cp:revision>
  <cp:lastPrinted>2006-08-30T13:33:06Z</cp:lastPrinted>
  <dcterms:created xsi:type="dcterms:W3CDTF">2008-05-17T00:48:54Z</dcterms:created>
  <dcterms:modified xsi:type="dcterms:W3CDTF">2013-03-19T08:46:03Z</dcterms:modified>
</cp:coreProperties>
</file>