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2024-10-10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2024-10-10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해성운수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[2024.10.08]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464676"/>
              </p:ext>
            </p:extLst>
          </p:nvPr>
        </p:nvGraphicFramePr>
        <p:xfrm>
          <a:off x="107504" y="668905"/>
          <a:ext cx="4491651" cy="61493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해성운수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GB170L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2022.09.17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10. 08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충격으로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강제 개방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안전사고 위험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 세척작업 및 운행 불가에 따른 영업적 손해 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10.57V(0.15V~2.19V), 12.24V(1.30~2.15V)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1.340~1.370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23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08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현장에선 쇼트 흔적 등 특이점 없고 고열 환경에서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고비중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인한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스트랩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높낮이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불균형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이부 심김 편차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품질적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요인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기인 가능성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세척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      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차량운행 불가능에 따른 영업적 손해배상 청구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653049"/>
            <a:ext cx="2250455" cy="219988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008" y="2864763"/>
            <a:ext cx="2250455" cy="394861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9316" y="653049"/>
            <a:ext cx="2097174" cy="3105738"/>
          </a:xfrm>
          <a:prstGeom prst="rect">
            <a:avLst/>
          </a:prstGeom>
        </p:spPr>
      </p:pic>
      <p:sp>
        <p:nvSpPr>
          <p:cNvPr id="17" name="모서리가 둥근 직사각형 16"/>
          <p:cNvSpPr/>
          <p:nvPr/>
        </p:nvSpPr>
        <p:spPr>
          <a:xfrm>
            <a:off x="7380312" y="2132856"/>
            <a:ext cx="360040" cy="432048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09933" y="3782439"/>
            <a:ext cx="2128365" cy="3030938"/>
          </a:xfrm>
          <a:prstGeom prst="rect">
            <a:avLst/>
          </a:prstGeom>
        </p:spPr>
      </p:pic>
      <p:sp>
        <p:nvSpPr>
          <p:cNvPr id="25" name="모서리가 둥근 직사각형 24"/>
          <p:cNvSpPr/>
          <p:nvPr/>
        </p:nvSpPr>
        <p:spPr>
          <a:xfrm>
            <a:off x="7308304" y="4509120"/>
            <a:ext cx="360040" cy="432048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해성운수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2641</TotalTime>
  <Words>215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188</cp:revision>
  <dcterms:created xsi:type="dcterms:W3CDTF">2018-07-03T00:02:36Z</dcterms:created>
  <dcterms:modified xsi:type="dcterms:W3CDTF">2024-10-10T00:12:10Z</dcterms:modified>
</cp:coreProperties>
</file>