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2025-04-18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해성운수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[2025.04.17]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766791"/>
              </p:ext>
            </p:extLst>
          </p:nvPr>
        </p:nvGraphicFramePr>
        <p:xfrm>
          <a:off x="107504" y="668905"/>
          <a:ext cx="4491651" cy="6174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71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해성운수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6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2022.01.16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1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1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03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04. 17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9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이종엽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27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 따른 차량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배터리함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오염 및 배터리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140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1.49V(0.00V~1.67V), 0CCA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1.205~1.273/25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℃으로 다소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저비중이나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보관중 빗물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유입 되었을 가능성 높음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37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49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 종료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3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이상 사용된 배터리로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수명종료되었으나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지속적으로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사용하여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수소가스와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스파크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인한 파열로 추정됨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29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 교체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016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영업망 유지를 위해 대리점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자체적으로 배터리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무상 교체 진행함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판정결과 수명 종료된 제품 지속적인 사용에 의한 파열로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제조상에는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이상 없는 것으로 판단됨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231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7202" y="670088"/>
            <a:ext cx="4432727" cy="263761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4303" y="3344539"/>
            <a:ext cx="2155626" cy="1641728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3972" y="3344539"/>
            <a:ext cx="2212283" cy="164172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3972" y="5023108"/>
            <a:ext cx="4415957" cy="180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해성운수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2822</TotalTime>
  <Words>209</Words>
  <Application>Microsoft Office PowerPoint</Application>
  <PresentationFormat>화면 슬라이드 쇼(4:3)</PresentationFormat>
  <Paragraphs>57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199</cp:revision>
  <dcterms:created xsi:type="dcterms:W3CDTF">2018-07-03T00:02:36Z</dcterms:created>
  <dcterms:modified xsi:type="dcterms:W3CDTF">2025-04-18T04:12:34Z</dcterms:modified>
</cp:coreProperties>
</file>