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2025-05-28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보영운수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[2025.05.26]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417796"/>
              </p:ext>
            </p:extLst>
          </p:nvPr>
        </p:nvGraphicFramePr>
        <p:xfrm>
          <a:off x="107504" y="668907"/>
          <a:ext cx="4491651" cy="6154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84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보영운수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경기 안양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4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3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2023.08.19(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2022.05.12(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4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4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05.26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93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96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차량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배터리함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 및 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411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파열제품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3.95V(1.06V~1.28V), 0CCA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회수제품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10.07V, 9CCA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측정 불가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 제품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지시창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녹색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파열제품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열화로 인하여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발생된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315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또는 외부요인으로 배터리 액 고갈이 가속된 상태로 지속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적으로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사용하여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수소가스와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스파크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인한 파열 추정됨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7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21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회수제품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공장 해체 분석이 필요할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084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758785" y="-416278"/>
            <a:ext cx="2226329" cy="441596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969" y="2954006"/>
            <a:ext cx="2140279" cy="189426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2468" y="2954006"/>
            <a:ext cx="2167461" cy="189426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4787417" y="4810476"/>
            <a:ext cx="1893381" cy="214027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2468" y="4933925"/>
            <a:ext cx="2167462" cy="18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보영운수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2891</TotalTime>
  <Words>210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205</cp:revision>
  <dcterms:created xsi:type="dcterms:W3CDTF">2018-07-03T00:02:36Z</dcterms:created>
  <dcterms:modified xsi:type="dcterms:W3CDTF">2025-05-28T03:39:51Z</dcterms:modified>
</cp:coreProperties>
</file>