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5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9295"/>
  </p:normalViewPr>
  <p:slideViewPr>
    <p:cSldViewPr>
      <p:cViewPr varScale="1">
        <p:scale>
          <a:sx n="111" d="100"/>
          <a:sy n="111" d="100"/>
        </p:scale>
        <p:origin x="924" y="108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2108" tIns="46054" rIns="92108" bIns="46054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332"/>
          </a:xfrm>
          <a:prstGeom prst="rect">
            <a:avLst/>
          </a:prstGeom>
        </p:spPr>
        <p:txBody>
          <a:bodyPr vert="horz" lIns="92108" tIns="46054" rIns="92108" bIns="46054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2023-11-15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2108" tIns="46054" rIns="92108" bIns="46054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2023-11-15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063880" y="395751"/>
            <a:ext cx="1080120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주요문제</a:t>
            </a: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발생현황</a:t>
            </a: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보고 </a:t>
            </a:r>
            <a:r>
              <a:rPr lang="en-US" altLang="ko-KR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GB200L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파열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(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2023.11.15)</a:t>
            </a:r>
            <a:endParaRPr lang="en-US" altLang="ko-KR" sz="2500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098082"/>
              </p:ext>
            </p:extLst>
          </p:nvPr>
        </p:nvGraphicFramePr>
        <p:xfrm>
          <a:off x="173439" y="764704"/>
          <a:ext cx="4398561" cy="5139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3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3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동진여객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김성억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dirty="0" smtClean="0"/>
                        <a:t>010-8544-8743</a:t>
                      </a:r>
                      <a:endParaRPr lang="en-US" altLang="ko-KR" sz="1100" b="1" dirty="0"/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GB200L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2021.01.21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2EA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1EA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2021.02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2023.11.15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7818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동진여객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현대 시내버스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이동윤 책임</a:t>
                      </a: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박철남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선임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297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11/11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버스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운행중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전지 파열 발생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741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1EA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파손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설치 수량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2EA)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966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전지 전압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12.16  /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비중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1.323~1.349</a:t>
                      </a: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전해액 감소로 인한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스트랍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노출에 따른 운행 중 전지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쇼트 흔적 없음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미파열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전지 전압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13.01 /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비중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1.335 </a:t>
                      </a: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I/D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색상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백색</a:t>
                      </a:r>
                      <a:endParaRPr lang="ko-KR" altLang="en-US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441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전해액 감소로 인한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스트랍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노출로 운행 중 전지 파열로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판단</a:t>
                      </a:r>
                      <a:endParaRPr lang="ko-KR" altLang="en-US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722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파열 원인에 대한 설명 요청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15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전해액 감소에 따른 파열 건으로 제품 수명 종료 통보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225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유상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교체 권유 </a:t>
                      </a:r>
                      <a:endParaRPr lang="ko-KR" altLang="en-US" sz="11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186124" y="2482509"/>
            <a:ext cx="1440160" cy="252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>
                <a:latin typeface="세방고딕 Regular"/>
                <a:ea typeface="세방고딕 Regular"/>
              </a:rPr>
              <a:t>제조 </a:t>
            </a:r>
            <a:r>
              <a:rPr lang="en-US" altLang="ko-KR" sz="1050" b="1" dirty="0">
                <a:latin typeface="세방고딕 Regular"/>
                <a:ea typeface="세방고딕 Regular"/>
              </a:rPr>
              <a:t>Lot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176004" y="2381646"/>
            <a:ext cx="864096" cy="252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50" b="1" dirty="0" smtClean="0">
                <a:latin typeface="세방고딕 Regular"/>
                <a:ea typeface="세방고딕 Regular"/>
              </a:rPr>
              <a:t>파열 사항</a:t>
            </a:r>
            <a:endParaRPr lang="ko-KR" altLang="en-US" sz="1050" b="1" dirty="0">
              <a:latin typeface="세방고딕 Regular"/>
              <a:ea typeface="세방고딕 Regular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891587" y="4200056"/>
            <a:ext cx="165618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err="1" smtClean="0">
                <a:latin typeface="세방고딕 Regular"/>
                <a:ea typeface="세방고딕 Regular"/>
              </a:rPr>
              <a:t>파열시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전해액 높이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875331" y="4175946"/>
            <a:ext cx="2191603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smtClean="0">
                <a:latin typeface="세방고딕 Regular"/>
                <a:ea typeface="세방고딕 Regular"/>
              </a:rPr>
              <a:t>축전지 상부 고무판 </a:t>
            </a:r>
            <a:r>
              <a:rPr lang="ko-KR" altLang="en-US" sz="1050" b="1" smtClean="0">
                <a:latin typeface="세방고딕 Regular"/>
                <a:ea typeface="세방고딕 Regular"/>
              </a:rPr>
              <a:t>및 우의로 </a:t>
            </a:r>
            <a:r>
              <a:rPr lang="ko-KR" altLang="en-US" sz="1050" b="1" dirty="0" err="1" smtClean="0">
                <a:latin typeface="세방고딕 Regular"/>
                <a:ea typeface="세방고딕 Regular"/>
              </a:rPr>
              <a:t>덮힘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78112" y="5946121"/>
            <a:ext cx="1656184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err="1" smtClean="0">
                <a:latin typeface="세방고딕 Regular"/>
                <a:ea typeface="세방고딕 Regular"/>
              </a:rPr>
              <a:t>미파열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전지 전해액 감소로 </a:t>
            </a:r>
            <a:endParaRPr lang="en-US" altLang="ko-KR" sz="1050" b="1" dirty="0" smtClean="0">
              <a:latin typeface="세방고딕 Regular"/>
              <a:ea typeface="세방고딕 Regular"/>
            </a:endParaRPr>
          </a:p>
          <a:p>
            <a:pPr lvl="0" algn="ctr">
              <a:defRPr/>
            </a:pPr>
            <a:r>
              <a:rPr lang="ko-KR" altLang="en-US" sz="1050" b="1" dirty="0" smtClean="0">
                <a:latin typeface="세방고딕 Regular"/>
                <a:ea typeface="세방고딕 Regular"/>
              </a:rPr>
              <a:t>인한 </a:t>
            </a:r>
            <a:r>
              <a:rPr lang="ko-KR" altLang="en-US" sz="1050" b="1" dirty="0" err="1" smtClean="0">
                <a:latin typeface="세방고딕 Regular"/>
                <a:ea typeface="세방고딕 Regular"/>
              </a:rPr>
              <a:t>스타랍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노출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996964" y="5946121"/>
            <a:ext cx="1656184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050" b="1" dirty="0" err="1" smtClean="0">
                <a:latin typeface="세방고딕 Regular"/>
                <a:ea typeface="세방고딕 Regular"/>
              </a:rPr>
              <a:t>미파열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전지 </a:t>
            </a:r>
            <a:r>
              <a:rPr lang="en-US" altLang="ko-KR" sz="1050" b="1" dirty="0" smtClean="0">
                <a:latin typeface="세방고딕 Regular"/>
                <a:ea typeface="세방고딕 Regular"/>
              </a:rPr>
              <a:t>I/D </a:t>
            </a:r>
            <a:r>
              <a:rPr lang="ko-KR" altLang="en-US" sz="1050" b="1" dirty="0" err="1" smtClean="0">
                <a:latin typeface="세방고딕 Regular"/>
                <a:ea typeface="세방고딕 Regular"/>
              </a:rPr>
              <a:t>색생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 </a:t>
            </a:r>
            <a:r>
              <a:rPr lang="en-US" altLang="ko-KR" sz="1050" b="1" dirty="0" smtClean="0">
                <a:latin typeface="세방고딕 Regular"/>
                <a:ea typeface="세방고딕 Regular"/>
              </a:rPr>
              <a:t>: </a:t>
            </a:r>
            <a:r>
              <a:rPr lang="ko-KR" altLang="en-US" sz="1050" b="1" dirty="0" smtClean="0">
                <a:latin typeface="세방고딕 Regular"/>
                <a:ea typeface="세방고딕 Regular"/>
              </a:rPr>
              <a:t>백색</a:t>
            </a:r>
            <a:endParaRPr lang="en-US" altLang="ko-KR" sz="1050" b="1" dirty="0">
              <a:latin typeface="세방고딕 Regular"/>
              <a:ea typeface="세방고딕 Regular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602" y="970747"/>
            <a:ext cx="1924154" cy="1384712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732" y="921693"/>
            <a:ext cx="1952478" cy="1433766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654" y="2634237"/>
            <a:ext cx="1937102" cy="1492149"/>
          </a:xfrm>
          <a:prstGeom prst="rect">
            <a:avLst/>
          </a:prstGeom>
        </p:spPr>
      </p:pic>
      <p:cxnSp>
        <p:nvCxnSpPr>
          <p:cNvPr id="34" name="직선 연결선 33"/>
          <p:cNvCxnSpPr/>
          <p:nvPr/>
        </p:nvCxnSpPr>
        <p:spPr>
          <a:xfrm>
            <a:off x="4744654" y="3310862"/>
            <a:ext cx="1937102" cy="0"/>
          </a:xfrm>
          <a:prstGeom prst="line">
            <a:avLst/>
          </a:prstGeom>
          <a:ln w="254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그림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05483" y="2398660"/>
            <a:ext cx="1501365" cy="1954089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602" y="4527642"/>
            <a:ext cx="1895546" cy="1376376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120" y="4479421"/>
            <a:ext cx="1954089" cy="14245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400" b="1"/>
              <a:t>현장점검결과 </a:t>
            </a:r>
            <a:r>
              <a:rPr lang="en-US" altLang="ko-KR" sz="2400" b="1"/>
              <a:t>PL </a:t>
            </a:r>
            <a:r>
              <a:rPr lang="ko-KR" altLang="en-US" sz="2400" b="1"/>
              <a:t>위험성 의견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251520" y="2691872"/>
            <a:ext cx="7848872" cy="3833472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542751"/>
              </p:ext>
            </p:extLst>
          </p:nvPr>
        </p:nvGraphicFramePr>
        <p:xfrm>
          <a:off x="204192" y="1052736"/>
          <a:ext cx="8257680" cy="88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55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 dirty="0"/>
                        <a:t>수용적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 dirty="0" err="1" smtClean="0"/>
                        <a:t>당해물건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 smtClean="0"/>
                        <a:t>A-1</a:t>
                      </a:r>
                      <a:endParaRPr lang="en-US" altLang="ko-K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 dirty="0" smtClean="0"/>
                        <a:t>파열 발생원인에 대하여</a:t>
                      </a:r>
                      <a:endParaRPr lang="en-US" altLang="ko-KR" sz="1400" dirty="0" smtClean="0"/>
                    </a:p>
                    <a:p>
                      <a:pPr algn="ctr" latinLnBrk="1">
                        <a:defRPr/>
                      </a:pPr>
                      <a:r>
                        <a:rPr lang="ko-KR" altLang="en-US" sz="1400" dirty="0" smtClean="0"/>
                        <a:t>수긍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26230" y="692696"/>
            <a:ext cx="35976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200" b="1" dirty="0"/>
              <a:t>1. </a:t>
            </a:r>
            <a:r>
              <a:rPr lang="ko-KR" altLang="en-US" sz="1200" b="1" dirty="0" err="1" smtClean="0"/>
              <a:t>동진여객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en-US" altLang="ko-KR" sz="1200" b="1" dirty="0" smtClean="0">
                <a:latin typeface="+mn-ea"/>
              </a:rPr>
              <a:t>GB200L</a:t>
            </a:r>
            <a:r>
              <a:rPr lang="en-US" altLang="ko-KR" sz="1200" b="1" dirty="0" smtClean="0">
                <a:latin typeface="+mn-ea"/>
              </a:rPr>
              <a:t>)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ko-KR" altLang="en-US" sz="1200" b="1" dirty="0"/>
              <a:t>파열</a:t>
            </a:r>
            <a:r>
              <a:rPr lang="en-US" altLang="ko-KR" sz="1200" b="1" dirty="0"/>
              <a:t>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1200" b="1"/>
              <a:t>※PL </a:t>
            </a:r>
            <a:r>
              <a:rPr lang="ko-KR" altLang="en-US" sz="1200" b="1"/>
              <a:t>위험성 의견 분류표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197</Words>
  <Application>Microsoft Office PowerPoint</Application>
  <PresentationFormat>화면 슬라이드 쇼(4:3)</PresentationFormat>
  <Paragraphs>65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72</cp:revision>
  <dcterms:created xsi:type="dcterms:W3CDTF">2018-07-03T00:02:36Z</dcterms:created>
  <dcterms:modified xsi:type="dcterms:W3CDTF">2023-11-15T06:59:59Z</dcterms:modified>
  <cp:version/>
</cp:coreProperties>
</file>