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4D93F-C86D-4FA9-9E68-B96B07D6CBC9}" type="datetimeFigureOut">
              <a:rPr lang="ko-KR" altLang="en-US" smtClean="0"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C055-D083-4134-AE5C-6BED242E5D4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1196752"/>
            <a:ext cx="3240360" cy="49685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995936" y="1556792"/>
            <a:ext cx="2880320" cy="1800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948264" y="1556792"/>
            <a:ext cx="2016224" cy="1800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995936" y="4076088"/>
            <a:ext cx="2880320" cy="1800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6948264" y="4076088"/>
            <a:ext cx="2016224" cy="18002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116632"/>
            <a:ext cx="8553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덕수상사</a:t>
            </a:r>
            <a:r>
              <a:rPr lang="ko-KR" altLang="en-US" sz="2400" b="1" dirty="0" smtClean="0"/>
              <a:t> 고소장비 </a:t>
            </a:r>
            <a:r>
              <a:rPr lang="en-US" altLang="ko-KR" sz="2400" b="1" dirty="0" smtClean="0"/>
              <a:t>L-6240 </a:t>
            </a:r>
            <a:r>
              <a:rPr lang="ko-KR" altLang="en-US" sz="2400" b="1" dirty="0" smtClean="0"/>
              <a:t>충전불가 불만점검결과 </a:t>
            </a:r>
            <a:r>
              <a:rPr lang="en-US" altLang="ko-KR" sz="2400" b="1" dirty="0" smtClean="0"/>
              <a:t>(181011)</a:t>
            </a:r>
            <a:endParaRPr lang="ko-KR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23928" y="1124744"/>
            <a:ext cx="1566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-.</a:t>
            </a:r>
            <a:r>
              <a:rPr lang="ko-KR" altLang="en-US" dirty="0" smtClean="0"/>
              <a:t>장착 충전기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923928" y="3356992"/>
            <a:ext cx="4007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충전 진행 시 </a:t>
            </a:r>
            <a:r>
              <a:rPr lang="en-US" altLang="ko-KR" sz="1400" dirty="0" smtClean="0"/>
              <a:t>24.5V 0.7A </a:t>
            </a:r>
            <a:r>
              <a:rPr lang="ko-KR" altLang="en-US" sz="1400" dirty="0" smtClean="0"/>
              <a:t>수준으로 충전 미 진행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3923928" y="3716048"/>
            <a:ext cx="1566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-.</a:t>
            </a:r>
            <a:r>
              <a:rPr lang="ko-KR" altLang="en-US" dirty="0" smtClean="0"/>
              <a:t>대체 충전기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923928" y="5948296"/>
            <a:ext cx="36952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충전 진행 시 약 </a:t>
            </a:r>
            <a:r>
              <a:rPr lang="en-US" altLang="ko-KR" sz="1400" dirty="0" smtClean="0"/>
              <a:t>10A </a:t>
            </a:r>
            <a:r>
              <a:rPr lang="ko-KR" altLang="en-US" sz="1400" dirty="0" smtClean="0"/>
              <a:t>수준으로 충전 진행 됨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3923928" y="6309320"/>
            <a:ext cx="48942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▶충전기 점검 및 교체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배터리 </a:t>
            </a:r>
            <a:r>
              <a:rPr lang="ko-KR" altLang="en-US" sz="1400" b="1" dirty="0" err="1" smtClean="0"/>
              <a:t>정전류</a:t>
            </a:r>
            <a:r>
              <a:rPr lang="ko-KR" altLang="en-US" sz="1400" b="1" dirty="0" smtClean="0"/>
              <a:t> 충전 진행키로 협의</a:t>
            </a:r>
            <a:r>
              <a:rPr lang="en-US" altLang="ko-KR" sz="1400" b="1" dirty="0" smtClean="0"/>
              <a:t>.</a:t>
            </a:r>
            <a:endParaRPr lang="ko-KR" altLang="en-US" sz="1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44</Words>
  <Application>Microsoft Office PowerPoint</Application>
  <PresentationFormat>화면 슬라이드 쇼(4:3)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2018-10-11T06:54:16Z</dcterms:created>
  <dcterms:modified xsi:type="dcterms:W3CDTF">2018-10-11T07:00:07Z</dcterms:modified>
</cp:coreProperties>
</file>