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835F-AD84-4C04-B3F7-B8180500F0F5}" type="datetimeFigureOut">
              <a:rPr lang="ko-KR" altLang="en-US" smtClean="0"/>
              <a:t>2018-05-29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E7866-FC46-4B34-B756-726C0D206DE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835F-AD84-4C04-B3F7-B8180500F0F5}" type="datetimeFigureOut">
              <a:rPr lang="ko-KR" altLang="en-US" smtClean="0"/>
              <a:t>2018-05-29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E7866-FC46-4B34-B756-726C0D206DE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835F-AD84-4C04-B3F7-B8180500F0F5}" type="datetimeFigureOut">
              <a:rPr lang="ko-KR" altLang="en-US" smtClean="0"/>
              <a:t>2018-05-29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E7866-FC46-4B34-B756-726C0D206DE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835F-AD84-4C04-B3F7-B8180500F0F5}" type="datetimeFigureOut">
              <a:rPr lang="ko-KR" altLang="en-US" smtClean="0"/>
              <a:t>2018-05-29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E7866-FC46-4B34-B756-726C0D206DE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835F-AD84-4C04-B3F7-B8180500F0F5}" type="datetimeFigureOut">
              <a:rPr lang="ko-KR" altLang="en-US" smtClean="0"/>
              <a:t>2018-05-29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E7866-FC46-4B34-B756-726C0D206DE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835F-AD84-4C04-B3F7-B8180500F0F5}" type="datetimeFigureOut">
              <a:rPr lang="ko-KR" altLang="en-US" smtClean="0"/>
              <a:t>2018-05-29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E7866-FC46-4B34-B756-726C0D206DE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835F-AD84-4C04-B3F7-B8180500F0F5}" type="datetimeFigureOut">
              <a:rPr lang="ko-KR" altLang="en-US" smtClean="0"/>
              <a:t>2018-05-29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E7866-FC46-4B34-B756-726C0D206DE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835F-AD84-4C04-B3F7-B8180500F0F5}" type="datetimeFigureOut">
              <a:rPr lang="ko-KR" altLang="en-US" smtClean="0"/>
              <a:t>2018-05-29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E7866-FC46-4B34-B756-726C0D206DE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835F-AD84-4C04-B3F7-B8180500F0F5}" type="datetimeFigureOut">
              <a:rPr lang="ko-KR" altLang="en-US" smtClean="0"/>
              <a:t>2018-05-29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E7866-FC46-4B34-B756-726C0D206DE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835F-AD84-4C04-B3F7-B8180500F0F5}" type="datetimeFigureOut">
              <a:rPr lang="ko-KR" altLang="en-US" smtClean="0"/>
              <a:t>2018-05-29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E7866-FC46-4B34-B756-726C0D206DE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835F-AD84-4C04-B3F7-B8180500F0F5}" type="datetimeFigureOut">
              <a:rPr lang="ko-KR" altLang="en-US" smtClean="0"/>
              <a:t>2018-05-29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E7866-FC46-4B34-B756-726C0D206DE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5835F-AD84-4C04-B3F7-B8180500F0F5}" type="datetimeFigureOut">
              <a:rPr lang="ko-KR" altLang="en-US" smtClean="0"/>
              <a:t>2018-05-29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E7866-FC46-4B34-B756-726C0D206DE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7504" y="1052736"/>
            <a:ext cx="3888432" cy="28083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067944" y="1052736"/>
            <a:ext cx="2448272" cy="28083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588224" y="1052736"/>
            <a:ext cx="2448272" cy="28083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99592" y="3933056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골프백카트</a:t>
            </a:r>
            <a:r>
              <a:rPr lang="en-US" altLang="ko-KR" dirty="0" smtClean="0"/>
              <a:t>(</a:t>
            </a:r>
            <a:r>
              <a:rPr lang="ko-KR" altLang="en-US" dirty="0" smtClean="0"/>
              <a:t>수입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211960" y="3933056"/>
            <a:ext cx="1984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L1281 – 2</a:t>
            </a:r>
            <a:r>
              <a:rPr lang="ko-KR" altLang="en-US" dirty="0" smtClean="0"/>
              <a:t>개 장착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111858" y="3933056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일산 충전기</a:t>
            </a:r>
            <a:endParaRPr lang="ko-KR" altLang="en-US" dirty="0"/>
          </a:p>
        </p:txBody>
      </p:sp>
      <p:cxnSp>
        <p:nvCxnSpPr>
          <p:cNvPr id="11" name="직선 연결선 10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0" y="107754"/>
            <a:ext cx="5400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err="1" smtClean="0"/>
              <a:t>파인허스트</a:t>
            </a:r>
            <a:r>
              <a:rPr lang="en-US" altLang="ko-KR" sz="2400" b="1" dirty="0" smtClean="0"/>
              <a:t>CC </a:t>
            </a:r>
            <a:r>
              <a:rPr lang="ko-KR" altLang="en-US" sz="2400" b="1" dirty="0" smtClean="0"/>
              <a:t>골프장 현황</a:t>
            </a:r>
            <a:r>
              <a:rPr lang="en-US" altLang="ko-KR" sz="2400" b="1" dirty="0" smtClean="0"/>
              <a:t>(‘18.05.29)</a:t>
            </a:r>
            <a:endParaRPr lang="ko-KR" altLang="en-US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79512" y="4365104"/>
            <a:ext cx="594585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/>
              <a:t>1.</a:t>
            </a:r>
            <a:r>
              <a:rPr lang="ko-KR" altLang="en-US" sz="1200" dirty="0" smtClean="0"/>
              <a:t>홀수 </a:t>
            </a:r>
            <a:r>
              <a:rPr lang="en-US" altLang="ko-KR" sz="1200" dirty="0" smtClean="0"/>
              <a:t>: 9</a:t>
            </a:r>
            <a:r>
              <a:rPr lang="ko-KR" altLang="en-US" sz="1200" dirty="0" smtClean="0"/>
              <a:t>홀 운영 중</a:t>
            </a:r>
            <a:r>
              <a:rPr lang="en-US" altLang="ko-KR" sz="12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2.</a:t>
            </a:r>
            <a:r>
              <a:rPr lang="ko-KR" altLang="en-US" sz="1200" dirty="0" err="1" smtClean="0"/>
              <a:t>카트수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: 1) </a:t>
            </a:r>
            <a:r>
              <a:rPr lang="ko-KR" altLang="en-US" sz="1200" dirty="0" err="1" smtClean="0"/>
              <a:t>골프백카트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30</a:t>
            </a:r>
            <a:r>
              <a:rPr lang="ko-KR" altLang="en-US" sz="1200" dirty="0" smtClean="0"/>
              <a:t>대 중 </a:t>
            </a:r>
            <a:r>
              <a:rPr lang="en-US" altLang="ko-KR" sz="1200" dirty="0" smtClean="0"/>
              <a:t>20</a:t>
            </a:r>
            <a:r>
              <a:rPr lang="ko-KR" altLang="en-US" sz="1200" dirty="0" smtClean="0"/>
              <a:t>대 운용</a:t>
            </a:r>
            <a:r>
              <a:rPr lang="en-US" altLang="ko-KR" sz="1200" dirty="0" smtClean="0"/>
              <a:t>, 2)</a:t>
            </a:r>
            <a:r>
              <a:rPr lang="ko-KR" altLang="en-US" sz="1200" dirty="0" err="1" smtClean="0"/>
              <a:t>관리용카트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: </a:t>
            </a:r>
            <a:r>
              <a:rPr lang="ko-KR" altLang="en-US" sz="1200" dirty="0" err="1" smtClean="0"/>
              <a:t>대창카트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3</a:t>
            </a:r>
            <a:r>
              <a:rPr lang="ko-KR" altLang="en-US" sz="1200" dirty="0" smtClean="0"/>
              <a:t>대 운용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3.</a:t>
            </a:r>
            <a:r>
              <a:rPr lang="ko-KR" altLang="en-US" sz="1200" dirty="0" err="1" smtClean="0"/>
              <a:t>팀수</a:t>
            </a:r>
            <a:r>
              <a:rPr lang="ko-KR" altLang="en-US" sz="1200" dirty="0" smtClean="0"/>
              <a:t> 및 </a:t>
            </a:r>
            <a:r>
              <a:rPr lang="ko-KR" altLang="en-US" sz="1200" dirty="0" err="1" smtClean="0"/>
              <a:t>부하율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: 18</a:t>
            </a:r>
            <a:r>
              <a:rPr lang="ko-KR" altLang="en-US" sz="1200" dirty="0" smtClean="0"/>
              <a:t>홀 기준 </a:t>
            </a:r>
            <a:r>
              <a:rPr lang="en-US" altLang="ko-KR" sz="1200" dirty="0" smtClean="0"/>
              <a:t>Max. 40</a:t>
            </a:r>
            <a:r>
              <a:rPr lang="ko-KR" altLang="en-US" sz="1200" dirty="0" smtClean="0"/>
              <a:t>팀으로 </a:t>
            </a:r>
            <a:r>
              <a:rPr lang="ko-KR" altLang="en-US" sz="1200" dirty="0" err="1" smtClean="0"/>
              <a:t>부하율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200</a:t>
            </a:r>
            <a:r>
              <a:rPr lang="ko-KR" altLang="en-US" sz="1200" dirty="0" smtClean="0"/>
              <a:t>％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4.</a:t>
            </a:r>
            <a:r>
              <a:rPr lang="ko-KR" altLang="en-US" sz="1200" dirty="0" smtClean="0"/>
              <a:t>적용배터리 </a:t>
            </a:r>
            <a:r>
              <a:rPr lang="en-US" altLang="ko-KR" sz="1200" dirty="0" smtClean="0"/>
              <a:t>: 1)</a:t>
            </a:r>
            <a:r>
              <a:rPr lang="ko-KR" altLang="en-US" sz="1200" dirty="0" err="1" smtClean="0"/>
              <a:t>골프백카트</a:t>
            </a:r>
            <a:r>
              <a:rPr lang="en-US" altLang="ko-KR" sz="1200" dirty="0" smtClean="0"/>
              <a:t>-L1281 2</a:t>
            </a:r>
            <a:r>
              <a:rPr lang="ko-KR" altLang="en-US" sz="1200" dirty="0" smtClean="0"/>
              <a:t>개 장착</a:t>
            </a:r>
            <a:r>
              <a:rPr lang="en-US" altLang="ko-KR" sz="1200" dirty="0" smtClean="0"/>
              <a:t>, 2)</a:t>
            </a:r>
            <a:r>
              <a:rPr lang="ko-KR" altLang="en-US" sz="1200" dirty="0" err="1" smtClean="0"/>
              <a:t>관리용카트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– L8190 6</a:t>
            </a:r>
            <a:r>
              <a:rPr lang="ko-KR" altLang="en-US" sz="1200" dirty="0" smtClean="0"/>
              <a:t>개 장착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5.</a:t>
            </a:r>
            <a:r>
              <a:rPr lang="ko-KR" altLang="en-US" sz="1200" dirty="0" smtClean="0"/>
              <a:t>결론 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  1)</a:t>
            </a:r>
            <a:r>
              <a:rPr lang="ko-KR" altLang="en-US" sz="1200" dirty="0" err="1" smtClean="0"/>
              <a:t>카트부하율이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200</a:t>
            </a:r>
            <a:r>
              <a:rPr lang="ko-KR" altLang="en-US" sz="1200" dirty="0" smtClean="0"/>
              <a:t>％ 수준으로 높은 상태임에 따라 </a:t>
            </a:r>
            <a:r>
              <a:rPr lang="en-US" altLang="ko-KR" sz="1200" dirty="0" smtClean="0"/>
              <a:t>30</a:t>
            </a:r>
            <a:r>
              <a:rPr lang="ko-KR" altLang="en-US" sz="1200" dirty="0" smtClean="0"/>
              <a:t>대 </a:t>
            </a:r>
            <a:r>
              <a:rPr lang="ko-KR" altLang="en-US" sz="1200" dirty="0" err="1" smtClean="0"/>
              <a:t>카트</a:t>
            </a:r>
            <a:r>
              <a:rPr lang="ko-KR" altLang="en-US" sz="1200" dirty="0" smtClean="0"/>
              <a:t> 순차적 운행 권유</a:t>
            </a:r>
            <a:r>
              <a:rPr lang="en-US" altLang="ko-KR" sz="12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 2)</a:t>
            </a:r>
            <a:r>
              <a:rPr lang="ko-KR" altLang="en-US" sz="1200" dirty="0" err="1" smtClean="0"/>
              <a:t>정제수</a:t>
            </a:r>
            <a:r>
              <a:rPr lang="ko-KR" altLang="en-US" sz="1200" dirty="0" smtClean="0"/>
              <a:t> 보충관리 권유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 3)</a:t>
            </a:r>
            <a:r>
              <a:rPr lang="ko-KR" altLang="en-US" sz="1200" dirty="0" smtClean="0"/>
              <a:t>필요 시 </a:t>
            </a:r>
            <a:r>
              <a:rPr lang="ko-KR" altLang="en-US" sz="1200" dirty="0" err="1" smtClean="0"/>
              <a:t>부하량</a:t>
            </a:r>
            <a:r>
              <a:rPr lang="ko-KR" altLang="en-US" sz="1200" dirty="0" smtClean="0"/>
              <a:t> 확인키로 협의 됨</a:t>
            </a:r>
            <a:r>
              <a:rPr lang="en-US" altLang="ko-KR" sz="1200" dirty="0" smtClean="0"/>
              <a:t>. (</a:t>
            </a:r>
            <a:r>
              <a:rPr lang="ko-KR" altLang="en-US" sz="1200" dirty="0" smtClean="0"/>
              <a:t>사전협의 필요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126</Words>
  <Application>Microsoft Office PowerPoint</Application>
  <PresentationFormat>화면 슬라이드 쇼(4:3)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2018-05-29T09:45:19Z</dcterms:created>
  <dcterms:modified xsi:type="dcterms:W3CDTF">2018-05-29T09:52:38Z</dcterms:modified>
</cp:coreProperties>
</file>