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3755610-8836-490B-9F6B-1928A432CB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29099B80-D4D4-4690-B0D6-E039502260D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07F983D-99AC-42F0-8E8F-2475438E0F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201DE-1012-48AC-A19D-586A4A36FBC5}" type="datetimeFigureOut">
              <a:rPr lang="ko-KR" altLang="en-US" smtClean="0"/>
              <a:t>2019-12-03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11776B9-76B0-489F-987E-C873E2A96F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8C0FE15-D98C-4C2F-9430-A6A5D03EB9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DE960-E27A-40B9-80C5-985EAD4A2C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311590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97C0C94-F28B-4FC5-AF82-25D66F6720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C9F781F-3393-433E-A99B-831BC3463B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D03462B-1D31-4102-B471-A22075B29C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201DE-1012-48AC-A19D-586A4A36FBC5}" type="datetimeFigureOut">
              <a:rPr lang="ko-KR" altLang="en-US" smtClean="0"/>
              <a:t>2019-12-03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A7A963A-12D5-40BE-BD10-6DFD423540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CEC5AE9-EAB5-4E62-B349-E7ABF0A0E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DE960-E27A-40B9-80C5-985EAD4A2C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82936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76A641B-8F61-43CC-BA66-273F7AFCA9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6375843-6F8A-4AB1-9384-510C16145B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B691777-41AA-43F1-A7D6-F3DA39F93F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201DE-1012-48AC-A19D-586A4A36FBC5}" type="datetimeFigureOut">
              <a:rPr lang="ko-KR" altLang="en-US" smtClean="0"/>
              <a:t>2019-12-03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E502ECB-10D8-4A9D-B4C9-373520C479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1E55004-C960-480F-8302-668B27BBAC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DE960-E27A-40B9-80C5-985EAD4A2C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514156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E7D2C19-3915-4493-9A56-E8D7B8430B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794645B-B66D-44CB-9AA3-5A47F30B90C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08B106AA-8FA0-4C52-829D-B886AF18B7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17302A89-CD24-423C-8E67-76E8A929B2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201DE-1012-48AC-A19D-586A4A36FBC5}" type="datetimeFigureOut">
              <a:rPr lang="ko-KR" altLang="en-US" smtClean="0"/>
              <a:t>2019-12-03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B9B0076-03DA-4EB5-B681-735DED71F3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5B561477-76EE-4F72-9D4A-F7B12F8CE5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DE960-E27A-40B9-80C5-985EAD4A2C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96479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05C9749-83DA-46C8-B8EC-E81C315395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76BDFEE2-4333-4A85-913A-E9E03AEA79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EE059CB8-5F6F-4395-9C19-F41B85F1E0C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5C844907-F353-4842-ABB4-0434DB99260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AC662C33-1612-491D-909E-89163490EF0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2F817FB5-4C62-4007-BB0B-D32A8B8612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201DE-1012-48AC-A19D-586A4A36FBC5}" type="datetimeFigureOut">
              <a:rPr lang="ko-KR" altLang="en-US" smtClean="0"/>
              <a:t>2019-12-03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07092788-0F1E-4824-8F0F-4B13B075F8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C8DA7EE4-4DC0-4B41-9C75-0C689724A0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DE960-E27A-40B9-80C5-985EAD4A2C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651533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16DF74A-920F-4988-A87F-9043403A63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73BD90E1-79D3-418A-BFAC-E2B1F5F41A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201DE-1012-48AC-A19D-586A4A36FBC5}" type="datetimeFigureOut">
              <a:rPr lang="ko-KR" altLang="en-US" smtClean="0"/>
              <a:t>2019-12-03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F0DE55C4-E681-4AD0-B0CB-0E376A10CB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0318FBB3-2FD7-448B-B585-937980D0C8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DE960-E27A-40B9-80C5-985EAD4A2C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56298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FA755061-8BE6-4242-A21E-7EE797CB8F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201DE-1012-48AC-A19D-586A4A36FBC5}" type="datetimeFigureOut">
              <a:rPr lang="ko-KR" altLang="en-US" smtClean="0"/>
              <a:t>2019-12-03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DF90EC14-21F6-404A-9942-162F4A2F23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630EFCA1-0BEB-45C1-B663-656AC07E21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DE960-E27A-40B9-80C5-985EAD4A2C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864354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9036578-974B-4D47-BE1F-DFC45BD746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C982F78-BD11-42B7-A0FA-899378B204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D3D384AB-D049-430B-B20B-FE8829D6D0B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6057E6C3-1E5C-4E99-BAF1-FD85D46DDB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201DE-1012-48AC-A19D-586A4A36FBC5}" type="datetimeFigureOut">
              <a:rPr lang="ko-KR" altLang="en-US" smtClean="0"/>
              <a:t>2019-12-03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944D982-E137-4A8E-A485-74426011B2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5363DE33-77DF-4065-B20F-F8E6AE5016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DE960-E27A-40B9-80C5-985EAD4A2C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00527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5A7B18F-8C99-48BF-9D5B-B60E9D276C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18155682-9A9A-43C4-9F0B-730B9417697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16F4503B-C0EE-46E4-ABBA-C0817F05A38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A067A774-1238-40FA-8C26-F0E320E21A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201DE-1012-48AC-A19D-586A4A36FBC5}" type="datetimeFigureOut">
              <a:rPr lang="ko-KR" altLang="en-US" smtClean="0"/>
              <a:t>2019-12-03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FC831450-6802-4754-9D63-B85E51FDD5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5E263A42-FF6E-445B-863C-CE591535EF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DE960-E27A-40B9-80C5-985EAD4A2C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931740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3948C74-7C3F-48B1-803B-CF812F0DD0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0F9B6D00-02A5-4BD0-9520-0FFCBB254F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09112CE-E553-491A-B6F2-D01A170893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201DE-1012-48AC-A19D-586A4A36FBC5}" type="datetimeFigureOut">
              <a:rPr lang="ko-KR" altLang="en-US" smtClean="0"/>
              <a:t>2019-12-03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D460EF7-6D32-47D7-9557-B2386AB879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8713C2E-C2D8-4E68-A664-6E92E956D7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DE960-E27A-40B9-80C5-985EAD4A2C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16775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418AB694-AFBE-441F-9451-99B2BC0A9EE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C11EF8D0-79F1-47BC-AA92-3C8A75A4EA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3BEFC7B-9194-4DC8-9028-65F61FE5C3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201DE-1012-48AC-A19D-586A4A36FBC5}" type="datetimeFigureOut">
              <a:rPr lang="ko-KR" altLang="en-US" smtClean="0"/>
              <a:t>2019-12-03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0A2BF3E-E6D5-4445-A6A5-B7F23740A1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3DAB859-F628-4A92-B4D6-6AF5ED46BE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DE960-E27A-40B9-80C5-985EAD4A2C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71076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1571326B-1367-45C9-96C8-5DC1700E01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4B683E2F-B5F5-403C-9242-50E0E8020C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63C1C9D-F663-412F-A613-8BE1D40466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9201DE-1012-48AC-A19D-586A4A36FBC5}" type="datetimeFigureOut">
              <a:rPr lang="ko-KR" altLang="en-US" smtClean="0"/>
              <a:t>2019-12-03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CDFF78E-EB7C-4C95-90F6-61CA38D86F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13E5CB2-322F-433A-AD3E-C28FF5D466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7DE960-E27A-40B9-80C5-985EAD4A2C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914962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755D40B5-78F0-4584-A9D1-2C79E8013823}"/>
              </a:ext>
            </a:extLst>
          </p:cNvPr>
          <p:cNvSpPr/>
          <p:nvPr/>
        </p:nvSpPr>
        <p:spPr>
          <a:xfrm>
            <a:off x="761377" y="1291866"/>
            <a:ext cx="4193007" cy="4193007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타원 4">
            <a:extLst>
              <a:ext uri="{FF2B5EF4-FFF2-40B4-BE49-F238E27FC236}">
                <a16:creationId xmlns:a16="http://schemas.microsoft.com/office/drawing/2014/main" id="{16F9C25D-D669-45EA-B5E2-F93C2743F7D3}"/>
              </a:ext>
            </a:extLst>
          </p:cNvPr>
          <p:cNvSpPr/>
          <p:nvPr/>
        </p:nvSpPr>
        <p:spPr>
          <a:xfrm>
            <a:off x="2521527" y="3059085"/>
            <a:ext cx="914400" cy="914400"/>
          </a:xfrm>
          <a:prstGeom prst="ellipse">
            <a:avLst/>
          </a:prstGeom>
          <a:noFill/>
          <a:ln w="28575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자유형: 도형 5">
            <a:extLst>
              <a:ext uri="{FF2B5EF4-FFF2-40B4-BE49-F238E27FC236}">
                <a16:creationId xmlns:a16="http://schemas.microsoft.com/office/drawing/2014/main" id="{AAFA69BF-17B5-4B96-BF65-3928AAFBF30A}"/>
              </a:ext>
            </a:extLst>
          </p:cNvPr>
          <p:cNvSpPr/>
          <p:nvPr/>
        </p:nvSpPr>
        <p:spPr>
          <a:xfrm>
            <a:off x="2959331" y="2227812"/>
            <a:ext cx="2269374" cy="831273"/>
          </a:xfrm>
          <a:custGeom>
            <a:avLst/>
            <a:gdLst>
              <a:gd name="connsiteX0" fmla="*/ 0 w 2269374"/>
              <a:gd name="connsiteY0" fmla="*/ 831273 h 831273"/>
              <a:gd name="connsiteX1" fmla="*/ 0 w 2269374"/>
              <a:gd name="connsiteY1" fmla="*/ 0 h 831273"/>
              <a:gd name="connsiteX2" fmla="*/ 2269374 w 2269374"/>
              <a:gd name="connsiteY2" fmla="*/ 0 h 8312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269374" h="831273">
                <a:moveTo>
                  <a:pt x="0" y="831273"/>
                </a:moveTo>
                <a:lnTo>
                  <a:pt x="0" y="0"/>
                </a:lnTo>
                <a:lnTo>
                  <a:pt x="2269374" y="0"/>
                </a:lnTo>
              </a:path>
            </a:pathLst>
          </a:custGeom>
          <a:noFill/>
          <a:ln>
            <a:solidFill>
              <a:srgbClr val="92D050"/>
            </a:solidFill>
            <a:headEnd type="none" w="med" len="med"/>
            <a:tailEnd type="arrow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049183F-8B38-4FD0-854A-52D567C38BD7}"/>
              </a:ext>
            </a:extLst>
          </p:cNvPr>
          <p:cNvSpPr txBox="1"/>
          <p:nvPr/>
        </p:nvSpPr>
        <p:spPr>
          <a:xfrm>
            <a:off x="5228705" y="1644137"/>
            <a:ext cx="5490606" cy="14416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200" b="1"/>
              <a:t>장비 내 </a:t>
            </a:r>
            <a:r>
              <a:rPr lang="en-US" altLang="ko-KR" sz="1200" b="1"/>
              <a:t>(-) </a:t>
            </a:r>
            <a:r>
              <a:rPr lang="ko-KR" altLang="en-US" sz="1200" b="1"/>
              <a:t>접지선 부식으로 충전 중 저항 상승</a:t>
            </a:r>
            <a:r>
              <a:rPr lang="en-US" altLang="ko-KR" sz="1200" b="1"/>
              <a:t>,</a:t>
            </a:r>
          </a:p>
          <a:p>
            <a:pPr>
              <a:lnSpc>
                <a:spcPct val="150000"/>
              </a:lnSpc>
            </a:pPr>
            <a:r>
              <a:rPr lang="ko-KR" altLang="en-US" sz="1200" b="1"/>
              <a:t>실 전압보다 높게 인식됨에 따라 충전 부족 현상 발생됨</a:t>
            </a:r>
            <a:r>
              <a:rPr lang="en-US" altLang="ko-KR" sz="1200" b="1"/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200" b="1"/>
              <a:t>-.</a:t>
            </a:r>
            <a:r>
              <a:rPr lang="ko-KR" altLang="en-US" sz="1200" b="1"/>
              <a:t>충전기 충전조건 </a:t>
            </a:r>
            <a:r>
              <a:rPr lang="en-US" altLang="ko-KR" sz="1200" b="1"/>
              <a:t>: 28V </a:t>
            </a:r>
            <a:r>
              <a:rPr lang="ko-KR" altLang="en-US" sz="1200" b="1"/>
              <a:t>도달 시 까지 </a:t>
            </a:r>
            <a:r>
              <a:rPr lang="en-US" altLang="ko-KR" sz="1200" b="1"/>
              <a:t>20A </a:t>
            </a:r>
            <a:r>
              <a:rPr lang="ko-KR" altLang="en-US" sz="1200" b="1"/>
              <a:t>조건이나 </a:t>
            </a:r>
            <a:r>
              <a:rPr lang="en-US" altLang="ko-KR" sz="1200" b="1"/>
              <a:t>25.7V 5A </a:t>
            </a:r>
            <a:r>
              <a:rPr lang="ko-KR" altLang="en-US" sz="1200" b="1"/>
              <a:t>충전 진행 됨</a:t>
            </a:r>
            <a:r>
              <a:rPr lang="en-US" altLang="ko-KR" sz="1200" b="1"/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200" b="1"/>
              <a:t>→충전기 </a:t>
            </a:r>
            <a:r>
              <a:rPr lang="en-US" altLang="ko-KR" sz="1200" b="1"/>
              <a:t>(-)</a:t>
            </a:r>
            <a:r>
              <a:rPr lang="ko-KR" altLang="en-US" sz="1200" b="1"/>
              <a:t>단자 직결 시 </a:t>
            </a:r>
            <a:r>
              <a:rPr lang="en-US" altLang="ko-KR" sz="1200" b="1"/>
              <a:t>27.5V 20A </a:t>
            </a:r>
            <a:r>
              <a:rPr lang="ko-KR" altLang="en-US" sz="1200" b="1"/>
              <a:t>정상 충전 진행 됨</a:t>
            </a:r>
            <a:r>
              <a:rPr lang="en-US" altLang="ko-KR" sz="1200" b="1"/>
              <a:t>.</a:t>
            </a:r>
            <a:r>
              <a:rPr lang="ko-KR" altLang="en-US" sz="1200" b="1"/>
              <a:t> </a:t>
            </a:r>
            <a:endParaRPr lang="en-US" altLang="ko-KR" sz="1200" b="1"/>
          </a:p>
          <a:p>
            <a:pPr>
              <a:lnSpc>
                <a:spcPct val="150000"/>
              </a:lnSpc>
            </a:pPr>
            <a:r>
              <a:rPr lang="ko-KR" altLang="en-US" sz="1200" b="1"/>
              <a:t>→배터리 과방전 상태로 </a:t>
            </a:r>
            <a:r>
              <a:rPr lang="en-US" altLang="ko-KR" sz="1200" b="1"/>
              <a:t>[1.152~1.157/25</a:t>
            </a:r>
            <a:r>
              <a:rPr lang="ko-KR" altLang="en-US" sz="1200" b="1"/>
              <a:t>℃</a:t>
            </a:r>
            <a:r>
              <a:rPr lang="en-US" altLang="ko-KR" sz="1200" b="1"/>
              <a:t>] </a:t>
            </a:r>
            <a:r>
              <a:rPr lang="ko-KR" altLang="en-US" sz="1200" b="1"/>
              <a:t>회복충전 완료 후 사용 권유 함</a:t>
            </a:r>
            <a:r>
              <a:rPr lang="en-US" altLang="ko-KR" sz="1200" b="1"/>
              <a:t>.</a:t>
            </a:r>
          </a:p>
        </p:txBody>
      </p:sp>
      <p:cxnSp>
        <p:nvCxnSpPr>
          <p:cNvPr id="9" name="직선 연결선 8">
            <a:extLst>
              <a:ext uri="{FF2B5EF4-FFF2-40B4-BE49-F238E27FC236}">
                <a16:creationId xmlns:a16="http://schemas.microsoft.com/office/drawing/2014/main" id="{78453C11-AD5D-43AB-B626-D4D84D491358}"/>
              </a:ext>
            </a:extLst>
          </p:cNvPr>
          <p:cNvCxnSpPr/>
          <p:nvPr/>
        </p:nvCxnSpPr>
        <p:spPr>
          <a:xfrm>
            <a:off x="0" y="540327"/>
            <a:ext cx="12192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CA237C25-A7D7-4FCD-8EF5-54AFB53BA103}"/>
              </a:ext>
            </a:extLst>
          </p:cNvPr>
          <p:cNvSpPr txBox="1"/>
          <p:nvPr/>
        </p:nvSpPr>
        <p:spPr>
          <a:xfrm>
            <a:off x="0" y="113702"/>
            <a:ext cx="627607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/>
              <a:t>덕수상사 고소장비 사용시간 저하 불만제품 확인결과</a:t>
            </a:r>
          </a:p>
        </p:txBody>
      </p:sp>
    </p:spTree>
    <p:extLst>
      <p:ext uri="{BB962C8B-B14F-4D97-AF65-F5344CB8AC3E}">
        <p14:creationId xmlns:p14="http://schemas.microsoft.com/office/powerpoint/2010/main" val="11978436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직선 연결선 8">
            <a:extLst>
              <a:ext uri="{FF2B5EF4-FFF2-40B4-BE49-F238E27FC236}">
                <a16:creationId xmlns:a16="http://schemas.microsoft.com/office/drawing/2014/main" id="{78453C11-AD5D-43AB-B626-D4D84D491358}"/>
              </a:ext>
            </a:extLst>
          </p:cNvPr>
          <p:cNvCxnSpPr/>
          <p:nvPr/>
        </p:nvCxnSpPr>
        <p:spPr>
          <a:xfrm>
            <a:off x="0" y="540327"/>
            <a:ext cx="12192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CA237C25-A7D7-4FCD-8EF5-54AFB53BA103}"/>
              </a:ext>
            </a:extLst>
          </p:cNvPr>
          <p:cNvSpPr txBox="1"/>
          <p:nvPr/>
        </p:nvSpPr>
        <p:spPr>
          <a:xfrm>
            <a:off x="0" y="113702"/>
            <a:ext cx="627607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/>
              <a:t>덕수상사 고소장비 사용시간 저하 불만제품 확인결과</a:t>
            </a: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94A10738-20B9-4736-8533-7E834B639D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5204" y="647770"/>
            <a:ext cx="9321592" cy="6096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41296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76</Words>
  <Application>Microsoft Office PowerPoint</Application>
  <PresentationFormat>와이드스크린</PresentationFormat>
  <Paragraphs>7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5" baseType="lpstr">
      <vt:lpstr>맑은 고딕</vt:lpstr>
      <vt:lpstr>Arial</vt:lpstr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gbattery</dc:creator>
  <cp:lastModifiedBy>gbattery</cp:lastModifiedBy>
  <cp:revision>3</cp:revision>
  <dcterms:created xsi:type="dcterms:W3CDTF">2019-12-03T08:13:50Z</dcterms:created>
  <dcterms:modified xsi:type="dcterms:W3CDTF">2019-12-03T08:59:07Z</dcterms:modified>
</cp:coreProperties>
</file>