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42029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3310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381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5751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5238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126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17857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7355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879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4469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33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A7175C-857A-47B5-B0BF-AA84501FA2CA}" type="datetimeFigureOut">
              <a:rPr lang="ko-KR" altLang="en-US" smtClean="0"/>
              <a:t>2023-04-25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920314-76B6-43B0-90AE-58D0DF83FF1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411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52942" y="242030"/>
            <a:ext cx="1838797" cy="331526"/>
          </a:xfrm>
          <a:prstGeom prst="rect">
            <a:avLst/>
          </a:prstGeom>
          <a:solidFill>
            <a:schemeClr val="bg1">
              <a:lumMod val="90000"/>
            </a:schemeClr>
          </a:solidFill>
        </p:spPr>
        <p:txBody>
          <a:bodyPr wrap="square" lIns="27000" tIns="27000" rIns="27000" bIns="27000" rtlCol="0">
            <a:spAutoFit/>
          </a:bodyPr>
          <a:lstStyle/>
          <a:p>
            <a:pPr marL="105551" defTabSz="685800">
              <a:defRPr/>
            </a:pPr>
            <a:r>
              <a:rPr lang="ko-KR" altLang="en-US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▣ 시장 정보</a:t>
            </a: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442852"/>
              </p:ext>
            </p:extLst>
          </p:nvPr>
        </p:nvGraphicFramePr>
        <p:xfrm>
          <a:off x="638468" y="619858"/>
          <a:ext cx="8048332" cy="6068326"/>
        </p:xfrm>
        <a:graphic>
          <a:graphicData uri="http://schemas.openxmlformats.org/drawingml/2006/table">
            <a:tbl>
              <a:tblPr firstRow="1" bandRow="1"/>
              <a:tblGrid>
                <a:gridCol w="912721">
                  <a:extLst>
                    <a:ext uri="{9D8B030D-6E8A-4147-A177-3AD203B41FA5}">
                      <a16:colId xmlns:a16="http://schemas.microsoft.com/office/drawing/2014/main" val="262734732"/>
                    </a:ext>
                  </a:extLst>
                </a:gridCol>
                <a:gridCol w="485429">
                  <a:extLst>
                    <a:ext uri="{9D8B030D-6E8A-4147-A177-3AD203B41FA5}">
                      <a16:colId xmlns:a16="http://schemas.microsoft.com/office/drawing/2014/main" val="3164702610"/>
                    </a:ext>
                  </a:extLst>
                </a:gridCol>
                <a:gridCol w="1420434">
                  <a:extLst>
                    <a:ext uri="{9D8B030D-6E8A-4147-A177-3AD203B41FA5}">
                      <a16:colId xmlns:a16="http://schemas.microsoft.com/office/drawing/2014/main" val="1349666670"/>
                    </a:ext>
                  </a:extLst>
                </a:gridCol>
                <a:gridCol w="804832">
                  <a:extLst>
                    <a:ext uri="{9D8B030D-6E8A-4147-A177-3AD203B41FA5}">
                      <a16:colId xmlns:a16="http://schemas.microsoft.com/office/drawing/2014/main" val="169670771"/>
                    </a:ext>
                  </a:extLst>
                </a:gridCol>
                <a:gridCol w="1099825">
                  <a:extLst>
                    <a:ext uri="{9D8B030D-6E8A-4147-A177-3AD203B41FA5}">
                      <a16:colId xmlns:a16="http://schemas.microsoft.com/office/drawing/2014/main" val="715464028"/>
                    </a:ext>
                  </a:extLst>
                </a:gridCol>
                <a:gridCol w="636090">
                  <a:extLst>
                    <a:ext uri="{9D8B030D-6E8A-4147-A177-3AD203B41FA5}">
                      <a16:colId xmlns:a16="http://schemas.microsoft.com/office/drawing/2014/main" val="4253861914"/>
                    </a:ext>
                  </a:extLst>
                </a:gridCol>
                <a:gridCol w="1039958">
                  <a:extLst>
                    <a:ext uri="{9D8B030D-6E8A-4147-A177-3AD203B41FA5}">
                      <a16:colId xmlns:a16="http://schemas.microsoft.com/office/drawing/2014/main" val="1681733225"/>
                    </a:ext>
                  </a:extLst>
                </a:gridCol>
                <a:gridCol w="1649043">
                  <a:extLst>
                    <a:ext uri="{9D8B030D-6E8A-4147-A177-3AD203B41FA5}">
                      <a16:colId xmlns:a16="http://schemas.microsoft.com/office/drawing/2014/main" val="421564085"/>
                    </a:ext>
                  </a:extLst>
                </a:gridCol>
              </a:tblGrid>
              <a:tr h="367014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업체명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포레스트힐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소재지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경기도 포천시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방문 일자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2023-04-24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84798862"/>
                  </a:ext>
                </a:extLst>
              </a:tr>
              <a:tr h="44840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형명 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KPC-GV48113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수 량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 EA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조 사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KPC</a:t>
                      </a:r>
                    </a:p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(Korea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Powercell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)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3360300"/>
                  </a:ext>
                </a:extLst>
              </a:tr>
              <a:tr h="3854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Lot. No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2021.11.08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 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CT&amp;T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카트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 성 자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임준우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선임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15868324"/>
                  </a:ext>
                </a:extLst>
              </a:tr>
              <a:tr h="1665665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시장정보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7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200" b="0" i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세방전지</a:t>
                      </a: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i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에너담</a:t>
                      </a: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리튬 전지 제품은 초기 방전으로 인한 문제가 </a:t>
                      </a:r>
                      <a:r>
                        <a:rPr lang="ko-KR" altLang="en-US" sz="1200" b="0" i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발생했었으나</a:t>
                      </a: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추후 이상없이 사용하고 있음</a:t>
                      </a:r>
                      <a:endParaRPr lang="en-US" altLang="ko-KR" sz="1200" b="0" i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en-US" altLang="ko-KR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KPC</a:t>
                      </a:r>
                      <a:r>
                        <a:rPr lang="en-US" altLang="ko-KR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i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리튬전지</a:t>
                      </a:r>
                      <a:r>
                        <a:rPr lang="ko-KR" altLang="en-US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장비 </a:t>
                      </a:r>
                      <a:r>
                        <a:rPr lang="ko-KR" altLang="en-US" sz="1200" b="0" i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운용중</a:t>
                      </a:r>
                      <a:r>
                        <a:rPr lang="ko-KR" altLang="en-US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지속적인 멈춤 현상 발생</a:t>
                      </a:r>
                      <a:r>
                        <a:rPr lang="en-US" altLang="ko-KR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, </a:t>
                      </a:r>
                      <a:r>
                        <a:rPr lang="ko-KR" altLang="en-US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업체에서 </a:t>
                      </a:r>
                      <a:r>
                        <a:rPr lang="en-US" altLang="ko-KR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</a:t>
                      </a:r>
                      <a:r>
                        <a:rPr lang="ko-KR" altLang="en-US" sz="1200" b="0" i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회 이상 방문하여 추가적인 장치 설치 하였으나</a:t>
                      </a:r>
                      <a:endParaRPr lang="en-US" altLang="ko-KR" sz="1200" b="0" i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None/>
                      </a:pPr>
                      <a:r>
                        <a:rPr lang="en-US" altLang="ko-KR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  </a:t>
                      </a: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최근 정차하는 이슈 발생함</a:t>
                      </a:r>
                      <a:endParaRPr lang="en-US" altLang="ko-KR" sz="1200" b="0" i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 latinLnBrk="1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사용처에서는 다소 불만을 가지고 있으나 협의된 내용이 있는지 </a:t>
                      </a:r>
                      <a:r>
                        <a:rPr lang="ko-KR" altLang="en-US" sz="1200" b="0" i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다른곳에</a:t>
                      </a:r>
                      <a:r>
                        <a:rPr lang="ko-KR" altLang="en-US" sz="1200" b="0" i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정보 전달 하지 말아달라고 부탁함</a:t>
                      </a:r>
                      <a:endParaRPr lang="en-US" altLang="ko-KR" sz="1200" b="0" i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3128802"/>
                  </a:ext>
                </a:extLst>
              </a:tr>
              <a:tr h="259603">
                <a:tc rowSpan="2"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항목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관련 사진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1732139"/>
                  </a:ext>
                </a:extLst>
              </a:tr>
              <a:tr h="259603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KPC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리튬 전지 정보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KPC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리튬 전지 외관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9466247"/>
                  </a:ext>
                </a:extLst>
              </a:tr>
              <a:tr h="2682564">
                <a:tc gridSpan="2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lvl="0" indent="0" algn="ctr" defTabSz="866025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외관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Verdana"/>
                          <a:ea typeface="Malgun Gothic"/>
                        </a:defRPr>
                      </a:lvl9pPr>
                    </a:lstStyle>
                    <a:p>
                      <a:pPr marL="0" marR="0" indent="0" algn="l" defTabSz="8660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5733783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149" y="4028544"/>
            <a:ext cx="3298248" cy="265963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421379" y="2990611"/>
            <a:ext cx="1227490" cy="330335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6326910" y="4312570"/>
            <a:ext cx="1416425" cy="3303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8993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</TotalTime>
  <Words>104</Words>
  <Application>Microsoft Office PowerPoint</Application>
  <PresentationFormat>화면 슬라이드 쇼(4:3)</PresentationFormat>
  <Paragraphs>30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맑은 고딕</vt:lpstr>
      <vt:lpstr>세방고딕 Regular</vt:lpstr>
      <vt:lpstr>Arial</vt:lpstr>
      <vt:lpstr>Calibri</vt:lpstr>
      <vt:lpstr>Calibri Light</vt:lpstr>
      <vt:lpstr>Wingdings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27</cp:revision>
  <dcterms:created xsi:type="dcterms:W3CDTF">2023-03-10T00:48:05Z</dcterms:created>
  <dcterms:modified xsi:type="dcterms:W3CDTF">2023-04-25T05:07:23Z</dcterms:modified>
</cp:coreProperties>
</file>