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0"/>
  </p:notesMasterIdLst>
  <p:sldIdLst>
    <p:sldId id="271" r:id="rId2"/>
    <p:sldId id="272" r:id="rId3"/>
    <p:sldId id="273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6858000" type="screen4x3"/>
  <p:notesSz cx="6858000" cy="9144000"/>
  <p:embeddedFontLst>
    <p:embeddedFont>
      <p:font typeface="Verdana" pitchFamily="34" charset="0"/>
      <p:regular r:id="rId21"/>
      <p:bold r:id="rId22"/>
      <p:italic r:id="rId23"/>
      <p:boldItalic r:id="rId24"/>
    </p:embeddedFont>
    <p:embeddedFont>
      <p:font typeface="맑은 고딕" pitchFamily="50" charset="-127"/>
      <p:regular r:id="rId25"/>
      <p:bold r:id="rId26"/>
    </p:embeddedFont>
    <p:embeddedFont>
      <p:font typeface="Arial Unicode MS" pitchFamily="50" charset="-127"/>
      <p:regular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03039-4092-4937-87B1-E62385F1750D}" type="datetimeFigureOut">
              <a:rPr lang="ko-KR" altLang="en-US" smtClean="0"/>
              <a:t>2013-11-01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5C61B5-C048-4A1F-80E2-7553C36CC37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0CB689A1-D10A-44B3-B40D-5515F5C49C14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DLP</a:t>
            </a: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견적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조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회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영업사원이 발행한 견적서에 대해 기간별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사원별로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견적 조회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68675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유효기간 </a:t>
            </a:r>
            <a:r>
              <a:rPr lang="ko-KR" altLang="en-US" smtClean="0">
                <a:solidFill>
                  <a:srgbClr val="000000"/>
                </a:solidFill>
              </a:rPr>
              <a:t> 필드가 삭제됩니다</a:t>
            </a:r>
            <a:r>
              <a:rPr lang="en-US" altLang="ko-KR" smtClean="0">
                <a:solidFill>
                  <a:srgbClr val="000000"/>
                </a:solidFill>
              </a:rPr>
              <a:t>. 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599"/>
            <a:ext cx="5654040" cy="330482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◀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0951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1 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49263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조회 </a:t>
            </a:r>
            <a:r>
              <a:rPr lang="ko-KR" altLang="en-US" smtClean="0">
                <a:solidFill>
                  <a:srgbClr val="000000"/>
                </a:solidFill>
              </a:rPr>
              <a:t> 필드가 삭제됩니다</a:t>
            </a:r>
            <a:r>
              <a:rPr lang="en-US" altLang="ko-KR" smtClean="0">
                <a:solidFill>
                  <a:srgbClr val="000000"/>
                </a:solidFill>
              </a:rPr>
              <a:t>. 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03174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31 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1" y="863599"/>
            <a:ext cx="5654038" cy="335571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774381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5000704 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07498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개체가 클릭 되었습니다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6768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600"/>
            <a:ext cx="5654040" cy="3349549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33775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0040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 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열기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
 </a:t>
            </a:r>
            <a:r>
              <a:rPr lang="en-US" altLang="ko-KR" b="1" smtClean="0">
                <a:solidFill>
                  <a:srgbClr val="000000"/>
                </a:solidFill>
              </a:rPr>
              <a:t>Alt+O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누를 수도 있습니다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740729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quotation_5000704.pdf - Adobe Reader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클릭하면 </a:t>
            </a:r>
            <a:r>
              <a:rPr lang="ko-KR" altLang="en-US" b="1" smtClean="0">
                <a:solidFill>
                  <a:srgbClr val="000000"/>
                </a:solidFill>
              </a:rPr>
              <a:t>닫기 </a:t>
            </a:r>
            <a:r>
              <a:rPr lang="ko-KR" altLang="en-US" smtClean="0">
                <a:solidFill>
                  <a:srgbClr val="000000"/>
                </a:solidFill>
              </a:rPr>
              <a:t> 메뉴 항목이 실행됩니다</a:t>
            </a:r>
            <a:r>
              <a:rPr lang="en-US" altLang="ko-KR" smtClean="0">
                <a:solidFill>
                  <a:srgbClr val="000000"/>
                </a:solidFill>
              </a:rPr>
              <a:t>.
 </a:t>
            </a:r>
            <a:r>
              <a:rPr lang="en-US" altLang="ko-KR" b="1" smtClean="0">
                <a:solidFill>
                  <a:srgbClr val="000000"/>
                </a:solidFill>
              </a:rPr>
              <a:t>Alt+</a:t>
            </a:r>
            <a:r>
              <a:rPr lang="ko-KR" altLang="en-US" b="1" smtClean="0">
                <a:solidFill>
                  <a:srgbClr val="000000"/>
                </a:solidFill>
              </a:rPr>
              <a:t>닫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누를 수도 있습니다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59143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3</TotalTime>
  <Words>224</Words>
  <Application>Microsoft Office PowerPoint</Application>
  <PresentationFormat>화면 슬라이드 쇼(4:3)</PresentationFormat>
  <Paragraphs>64</Paragraphs>
  <Slides>18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6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딜러포탈_견적조회</dc:title>
  <dc:creator>gbattery</dc:creator>
  <cp:lastModifiedBy>gbattery</cp:lastModifiedBy>
  <cp:revision>2</cp:revision>
  <dcterms:created xsi:type="dcterms:W3CDTF">2013-11-01T08:02:12Z</dcterms:created>
  <dcterms:modified xsi:type="dcterms:W3CDTF">2013-11-01T08:06:08Z</dcterms:modified>
</cp:coreProperties>
</file>