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46" autoAdjust="0"/>
    <p:restoredTop sz="94660"/>
  </p:normalViewPr>
  <p:slideViewPr>
    <p:cSldViewPr>
      <p:cViewPr varScale="1">
        <p:scale>
          <a:sx n="111" d="100"/>
          <a:sy n="111" d="100"/>
        </p:scale>
        <p:origin x="-20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76236-E043-416E-B205-79F1013CDC48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9E8E95-41A7-41D2-977E-4DD05B4F44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20688"/>
            <a:ext cx="914400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467544" y="0"/>
            <a:ext cx="72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0" y="0"/>
            <a:ext cx="539552" cy="6926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8" descr="SY00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524024" cy="4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 userDrawn="1"/>
        </p:nvSpPr>
        <p:spPr>
          <a:xfrm>
            <a:off x="543696" y="-3108"/>
            <a:ext cx="8600304" cy="62878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 userDrawn="1"/>
        </p:nvSpPr>
        <p:spPr>
          <a:xfrm>
            <a:off x="-456" y="687712"/>
            <a:ext cx="468000" cy="6192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20688"/>
            <a:ext cx="9144000" cy="720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0" y="0"/>
            <a:ext cx="539552" cy="6926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8" descr="SY00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524024" cy="4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 userDrawn="1"/>
        </p:nvSpPr>
        <p:spPr>
          <a:xfrm>
            <a:off x="543696" y="-3108"/>
            <a:ext cx="8600304" cy="62878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C26C6-0F47-46F0-8393-62EC7A2A15B4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539552" y="2420888"/>
            <a:ext cx="8604448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자재클래스 일괄변경</a:t>
            </a:r>
            <a:endParaRPr lang="en-US" altLang="ko-KR" sz="5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04048" y="407707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accent4">
                    <a:lumMod val="50000"/>
                  </a:schemeClr>
                </a:solidFill>
              </a:rPr>
              <a:t>경영관리 본부  </a:t>
            </a:r>
            <a:r>
              <a:rPr lang="ko-KR" altLang="en-US" dirty="0" err="1" smtClean="0">
                <a:solidFill>
                  <a:schemeClr val="accent4">
                    <a:lumMod val="50000"/>
                  </a:schemeClr>
                </a:solidFill>
              </a:rPr>
              <a:t>정보전략팀</a:t>
            </a:r>
            <a:endParaRPr lang="ko-KR" alt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" name="Picture 8" descr="SY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524024" cy="4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95536" y="850425"/>
          <a:ext cx="8424936" cy="5477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2688"/>
                <a:gridCol w="2232248"/>
              </a:tblGrid>
              <a:tr h="28961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ZSTC0030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- Classification Data Uploading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13095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클래스 변경할 자재입력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조회버튼을 클릭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조회결과값 확인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엑셀로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다운로드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변경할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특성값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정리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엑셀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업로드 양식 다운로드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75115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295705"/>
            <a:ext cx="5976664" cy="3213415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39552" y="214278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 클래스 일괄변경</a:t>
            </a:r>
            <a:endParaRPr lang="ko-KR" altLang="en-US" sz="2000" b="1" dirty="0"/>
          </a:p>
        </p:txBody>
      </p:sp>
      <p:grpSp>
        <p:nvGrpSpPr>
          <p:cNvPr id="21" name="Group 29"/>
          <p:cNvGrpSpPr>
            <a:grpSpLocks/>
          </p:cNvGrpSpPr>
          <p:nvPr/>
        </p:nvGrpSpPr>
        <p:grpSpPr bwMode="auto">
          <a:xfrm>
            <a:off x="467544" y="1268792"/>
            <a:ext cx="288000" cy="288000"/>
            <a:chOff x="384" y="2016"/>
            <a:chExt cx="1632" cy="1632"/>
          </a:xfrm>
        </p:grpSpPr>
        <p:pic>
          <p:nvPicPr>
            <p:cNvPr id="22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23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4" name="Group 29"/>
          <p:cNvGrpSpPr>
            <a:grpSpLocks/>
          </p:cNvGrpSpPr>
          <p:nvPr/>
        </p:nvGrpSpPr>
        <p:grpSpPr bwMode="auto">
          <a:xfrm>
            <a:off x="251520" y="2708920"/>
            <a:ext cx="288000" cy="288000"/>
            <a:chOff x="384" y="2016"/>
            <a:chExt cx="1632" cy="1632"/>
          </a:xfrm>
        </p:grpSpPr>
        <p:pic>
          <p:nvPicPr>
            <p:cNvPr id="25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26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3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8" name="Group 29"/>
          <p:cNvGrpSpPr>
            <a:grpSpLocks/>
          </p:cNvGrpSpPr>
          <p:nvPr/>
        </p:nvGrpSpPr>
        <p:grpSpPr bwMode="auto">
          <a:xfrm>
            <a:off x="323528" y="1772816"/>
            <a:ext cx="288000" cy="288000"/>
            <a:chOff x="384" y="2016"/>
            <a:chExt cx="1632" cy="1632"/>
          </a:xfrm>
        </p:grpSpPr>
        <p:pic>
          <p:nvPicPr>
            <p:cNvPr id="19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20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8" name="Group 29"/>
          <p:cNvGrpSpPr>
            <a:grpSpLocks/>
          </p:cNvGrpSpPr>
          <p:nvPr/>
        </p:nvGrpSpPr>
        <p:grpSpPr bwMode="auto">
          <a:xfrm>
            <a:off x="2195736" y="2492896"/>
            <a:ext cx="288000" cy="288000"/>
            <a:chOff x="384" y="2016"/>
            <a:chExt cx="1632" cy="1632"/>
          </a:xfrm>
        </p:grpSpPr>
        <p:pic>
          <p:nvPicPr>
            <p:cNvPr id="29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30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4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3" y="4886121"/>
            <a:ext cx="5976000" cy="1279183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grpSp>
        <p:nvGrpSpPr>
          <p:cNvPr id="32" name="Group 29"/>
          <p:cNvGrpSpPr>
            <a:grpSpLocks/>
          </p:cNvGrpSpPr>
          <p:nvPr/>
        </p:nvGrpSpPr>
        <p:grpSpPr bwMode="auto">
          <a:xfrm>
            <a:off x="3995936" y="4797152"/>
            <a:ext cx="288000" cy="288000"/>
            <a:chOff x="384" y="2016"/>
            <a:chExt cx="1632" cy="1632"/>
          </a:xfrm>
        </p:grpSpPr>
        <p:pic>
          <p:nvPicPr>
            <p:cNvPr id="33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34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5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5" name="Group 29"/>
          <p:cNvGrpSpPr>
            <a:grpSpLocks/>
          </p:cNvGrpSpPr>
          <p:nvPr/>
        </p:nvGrpSpPr>
        <p:grpSpPr bwMode="auto">
          <a:xfrm>
            <a:off x="1331640" y="1179660"/>
            <a:ext cx="288000" cy="288000"/>
            <a:chOff x="384" y="2016"/>
            <a:chExt cx="1632" cy="1632"/>
          </a:xfrm>
        </p:grpSpPr>
        <p:pic>
          <p:nvPicPr>
            <p:cNvPr id="36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37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6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1166892" y="1450600"/>
            <a:ext cx="668804" cy="178200"/>
          </a:xfrm>
          <a:prstGeom prst="rect">
            <a:avLst/>
          </a:prstGeom>
          <a:solidFill>
            <a:schemeClr val="accent1">
              <a:alpha val="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933056"/>
            <a:ext cx="4536504" cy="232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395536" y="850425"/>
          <a:ext cx="8424936" cy="5479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680"/>
                <a:gridCol w="2304256"/>
              </a:tblGrid>
              <a:tr h="28961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ZSTC0030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- Classification Data Uploading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21007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업로드 양식파일에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ⓐ 자재코드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ⓑ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Class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유형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Class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명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rgbClr val="FF0000"/>
                          </a:solidFill>
                        </a:rPr>
                        <a:t>클래스번호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ⓓ 특성항목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ⓔ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특성값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등을 입력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228600" indent="-228600" latinLnBrk="1">
                        <a:buNone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2)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변경할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특성값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확인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3)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업로드파일 불러오기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4)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업로드 대상 확인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5)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라인선택후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Classfication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&amp; </a:t>
                      </a:r>
                      <a:r>
                        <a:rPr lang="en-US" altLang="ko-KR" sz="1200" baseline="0" dirty="0" err="1" smtClean="0">
                          <a:solidFill>
                            <a:schemeClr val="tx1"/>
                          </a:solidFill>
                        </a:rPr>
                        <a:t>Desc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update</a:t>
                      </a: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실행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6)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백그라운드처리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확인클릭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</a:rPr>
                        <a:t>※</a:t>
                      </a:r>
                    </a:p>
                    <a:p>
                      <a:pPr marL="228600" indent="-228600" latinLnBrk="1">
                        <a:buNone/>
                      </a:pP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</a:rPr>
                        <a:t>엑셀데이터 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</a:rPr>
                        <a:t>많을시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</a:rPr>
                        <a:t>Dump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</a:rPr>
                        <a:t>가능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None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32,000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라인까지는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test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완료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75115"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814" y="1268760"/>
            <a:ext cx="601939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251520" y="1844824"/>
            <a:ext cx="288000" cy="288000"/>
            <a:chOff x="384" y="2016"/>
            <a:chExt cx="1632" cy="1632"/>
          </a:xfrm>
        </p:grpSpPr>
        <p:pic>
          <p:nvPicPr>
            <p:cNvPr id="6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7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4932040" y="2564904"/>
            <a:ext cx="288000" cy="288000"/>
            <a:chOff x="384" y="2016"/>
            <a:chExt cx="1632" cy="1632"/>
          </a:xfrm>
        </p:grpSpPr>
        <p:pic>
          <p:nvPicPr>
            <p:cNvPr id="9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10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1403648" y="3861048"/>
            <a:ext cx="288000" cy="288000"/>
            <a:chOff x="384" y="2016"/>
            <a:chExt cx="1632" cy="1632"/>
          </a:xfrm>
        </p:grpSpPr>
        <p:pic>
          <p:nvPicPr>
            <p:cNvPr id="12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13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3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4" name="Group 29"/>
          <p:cNvGrpSpPr>
            <a:grpSpLocks/>
          </p:cNvGrpSpPr>
          <p:nvPr/>
        </p:nvGrpSpPr>
        <p:grpSpPr bwMode="auto">
          <a:xfrm>
            <a:off x="251520" y="5013176"/>
            <a:ext cx="288000" cy="288000"/>
            <a:chOff x="384" y="2016"/>
            <a:chExt cx="1632" cy="1632"/>
          </a:xfrm>
        </p:grpSpPr>
        <p:pic>
          <p:nvPicPr>
            <p:cNvPr id="15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16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4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8" name="Group 29"/>
          <p:cNvGrpSpPr>
            <a:grpSpLocks/>
          </p:cNvGrpSpPr>
          <p:nvPr/>
        </p:nvGrpSpPr>
        <p:grpSpPr bwMode="auto">
          <a:xfrm>
            <a:off x="2267744" y="3789040"/>
            <a:ext cx="288000" cy="288000"/>
            <a:chOff x="384" y="2016"/>
            <a:chExt cx="1632" cy="1632"/>
          </a:xfrm>
        </p:grpSpPr>
        <p:pic>
          <p:nvPicPr>
            <p:cNvPr id="19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20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5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1" y="4293096"/>
            <a:ext cx="1944216" cy="63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Group 29"/>
          <p:cNvGrpSpPr>
            <a:grpSpLocks/>
          </p:cNvGrpSpPr>
          <p:nvPr/>
        </p:nvGrpSpPr>
        <p:grpSpPr bwMode="auto">
          <a:xfrm>
            <a:off x="4355976" y="4509120"/>
            <a:ext cx="288000" cy="288000"/>
            <a:chOff x="384" y="2016"/>
            <a:chExt cx="1632" cy="1632"/>
          </a:xfrm>
        </p:grpSpPr>
        <p:pic>
          <p:nvPicPr>
            <p:cNvPr id="23" name="Picture 30" descr="sphere_01"/>
            <p:cNvPicPr>
              <a:picLocks noChangeAspect="1" noChangeArrowheads="1"/>
            </p:cNvPicPr>
            <p:nvPr/>
          </p:nvPicPr>
          <p:blipFill>
            <a:blip r:embed="rId4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24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6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539552" y="214278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 클래스 일괄변경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395536" y="850425"/>
          <a:ext cx="8424936" cy="5368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8531"/>
                <a:gridCol w="2556405"/>
              </a:tblGrid>
              <a:tr h="289616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</a:rPr>
                        <a:t>ZSTC0030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- Classification Data Uploading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93015">
                <a:tc>
                  <a:txBody>
                    <a:bodyPr/>
                    <a:lstStyle/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AutoNum type="arabicParenR"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75115"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1) Status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녹색신호등 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 Update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에 성공하였습니다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메시지는 정상적으로 업데이트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그 外 메시지는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Update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실패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데이터 재확인 및 업로드 파일양식 확인 필요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2) MM03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자재마스터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분류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Tab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업로드 결과 확인 가능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695" y="1329223"/>
            <a:ext cx="5687481" cy="238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1043608" y="1484784"/>
            <a:ext cx="288000" cy="288000"/>
            <a:chOff x="384" y="2016"/>
            <a:chExt cx="1632" cy="1632"/>
          </a:xfrm>
        </p:grpSpPr>
        <p:pic>
          <p:nvPicPr>
            <p:cNvPr id="5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6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8116" y="1330232"/>
            <a:ext cx="2288340" cy="238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7884368" y="2420888"/>
            <a:ext cx="288000" cy="288000"/>
            <a:chOff x="384" y="2016"/>
            <a:chExt cx="1632" cy="1632"/>
          </a:xfrm>
        </p:grpSpPr>
        <p:pic>
          <p:nvPicPr>
            <p:cNvPr id="9" name="Picture 30" descr="sphere_01"/>
            <p:cNvPicPr>
              <a:picLocks noChangeAspect="1" noChangeArrowheads="1"/>
            </p:cNvPicPr>
            <p:nvPr/>
          </p:nvPicPr>
          <p:blipFill>
            <a:blip r:embed="rId3" cstate="print">
              <a:lum bright="-6000"/>
            </a:blip>
            <a:srcRect/>
            <a:stretch>
              <a:fillRect/>
            </a:stretch>
          </p:blipFill>
          <p:spPr bwMode="ltGray">
            <a:xfrm>
              <a:off x="384" y="2016"/>
              <a:ext cx="1632" cy="1632"/>
            </a:xfrm>
            <a:prstGeom prst="rect">
              <a:avLst/>
            </a:prstGeom>
            <a:noFill/>
          </p:spPr>
        </p:pic>
        <p:sp>
          <p:nvSpPr>
            <p:cNvPr id="10" name="Oval 31"/>
            <p:cNvSpPr>
              <a:spLocks noChangeArrowheads="1"/>
            </p:cNvSpPr>
            <p:nvPr/>
          </p:nvSpPr>
          <p:spPr bwMode="ltGray">
            <a:xfrm>
              <a:off x="576" y="2184"/>
              <a:ext cx="1225" cy="1224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  <a:effectLst>
              <a:outerShdw dist="17961" dir="2700000" algn="ctr" rotWithShape="0">
                <a:schemeClr val="folHlink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ko-KR" sz="11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endParaRPr lang="ko-KR" altLang="en-US" sz="11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9552" y="214278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 클래스 일괄변경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170</Words>
  <Application>Microsoft Office PowerPoint</Application>
  <PresentationFormat>화면 슬라이드 쇼(4:3)</PresentationFormat>
  <Paragraphs>85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gbattery</dc:creator>
  <cp:lastModifiedBy>gbattery</cp:lastModifiedBy>
  <cp:revision>66</cp:revision>
  <dcterms:created xsi:type="dcterms:W3CDTF">2014-02-27T00:28:25Z</dcterms:created>
  <dcterms:modified xsi:type="dcterms:W3CDTF">2014-04-02T01:08:45Z</dcterms:modified>
</cp:coreProperties>
</file>