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6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45AAB-1C07-4F60-BDB9-7EE20C8F37CA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FEA86-00E8-4953-9990-F7A73D89685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45AAB-1C07-4F60-BDB9-7EE20C8F37CA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FEA86-00E8-4953-9990-F7A73D89685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45AAB-1C07-4F60-BDB9-7EE20C8F37CA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FEA86-00E8-4953-9990-F7A73D89685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45AAB-1C07-4F60-BDB9-7EE20C8F37CA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FEA86-00E8-4953-9990-F7A73D89685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45AAB-1C07-4F60-BDB9-7EE20C8F37CA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FEA86-00E8-4953-9990-F7A73D89685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45AAB-1C07-4F60-BDB9-7EE20C8F37CA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FEA86-00E8-4953-9990-F7A73D89685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45AAB-1C07-4F60-BDB9-7EE20C8F37CA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FEA86-00E8-4953-9990-F7A73D89685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45AAB-1C07-4F60-BDB9-7EE20C8F37CA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FEA86-00E8-4953-9990-F7A73D89685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45AAB-1C07-4F60-BDB9-7EE20C8F37CA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FEA86-00E8-4953-9990-F7A73D89685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45AAB-1C07-4F60-BDB9-7EE20C8F37CA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FEA86-00E8-4953-9990-F7A73D89685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45AAB-1C07-4F60-BDB9-7EE20C8F37CA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5FEA86-00E8-4953-9990-F7A73D89685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445AAB-1C07-4F60-BDB9-7EE20C8F37CA}" type="datetimeFigureOut">
              <a:rPr lang="ko-KR" altLang="en-US" smtClean="0"/>
              <a:t>2018-03-07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5FEA86-00E8-4953-9990-F7A73D89685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96" y="376238"/>
            <a:ext cx="9036496" cy="610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114" y="548680"/>
            <a:ext cx="9036496" cy="610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화면 슬라이드 쇼(4:3)</PresentationFormat>
  <Paragraphs>0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슬라이드 1</vt:lpstr>
      <vt:lpstr>슬라이드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Master</dc:creator>
  <cp:lastModifiedBy>Master</cp:lastModifiedBy>
  <cp:revision>1</cp:revision>
  <dcterms:created xsi:type="dcterms:W3CDTF">2018-03-07T05:37:31Z</dcterms:created>
  <dcterms:modified xsi:type="dcterms:W3CDTF">2018-03-07T05:39:09Z</dcterms:modified>
</cp:coreProperties>
</file>