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6.xml" ContentType="application/vnd.openxmlformats-officedocument.presentationml.tags+xml"/>
  <Override PartName="/ppt/tags/tag17.xml" ContentType="application/vnd.openxmlformats-officedocument.presentationml.tags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16"/>
  </p:notesMasterIdLst>
  <p:handoutMasterIdLst>
    <p:handoutMasterId r:id="rId17"/>
  </p:handoutMasterIdLst>
  <p:sldIdLst>
    <p:sldId id="374" r:id="rId3"/>
    <p:sldId id="375" r:id="rId4"/>
    <p:sldId id="450" r:id="rId5"/>
    <p:sldId id="391" r:id="rId6"/>
    <p:sldId id="392" r:id="rId7"/>
    <p:sldId id="394" r:id="rId8"/>
    <p:sldId id="461" r:id="rId9"/>
    <p:sldId id="462" r:id="rId10"/>
    <p:sldId id="463" r:id="rId11"/>
    <p:sldId id="467" r:id="rId12"/>
    <p:sldId id="468" r:id="rId13"/>
    <p:sldId id="469" r:id="rId14"/>
    <p:sldId id="470" r:id="rId15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EAEAEA"/>
    <a:srgbClr val="333333"/>
    <a:srgbClr val="FF0000"/>
    <a:srgbClr val="0083CD"/>
    <a:srgbClr val="103991"/>
    <a:srgbClr val="808080"/>
    <a:srgbClr val="000000"/>
    <a:srgbClr val="B2B2B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79" autoAdjust="0"/>
    <p:restoredTop sz="97138" autoAdjust="0"/>
  </p:normalViewPr>
  <p:slideViewPr>
    <p:cSldViewPr snapToGrid="0" showGuides="1">
      <p:cViewPr varScale="1">
        <p:scale>
          <a:sx n="112" d="100"/>
          <a:sy n="112" d="100"/>
        </p:scale>
        <p:origin x="-1554" y="-90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tags" Target="../tags/tag3.xml"/><Relationship Id="rId7" Type="http://schemas.openxmlformats.org/officeDocument/2006/relationships/image" Target="../media/image1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slideLayout" Target="../slideLayouts/slideLayout1.xml"/><Relationship Id="rId10" Type="http://schemas.openxmlformats.org/officeDocument/2006/relationships/image" Target="../media/image15.png"/><Relationship Id="rId4" Type="http://schemas.openxmlformats.org/officeDocument/2006/relationships/tags" Target="../tags/tag4.xml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image" Target="../media/image15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tags" Target="../tags/tag9.xml"/><Relationship Id="rId7" Type="http://schemas.openxmlformats.org/officeDocument/2006/relationships/image" Target="../media/image20.png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5.png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SD_EX_03    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가격조건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2013. 02. 25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홍진욱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2013. 03. 27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V0.90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ZSDR0080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수정에 따른 변경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홍진욱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가격조건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Transfer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Price Report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 To Customer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 가격을 등록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변경할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Transfer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Price Report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To Customer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Price List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Excel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download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받아 가격을 변경하고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Excel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Upload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하여 관리할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000" y="1387474"/>
            <a:ext cx="8864600" cy="478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49685254"/>
              </p:ext>
            </p:extLst>
          </p:nvPr>
        </p:nvGraphicFramePr>
        <p:xfrm>
          <a:off x="514351" y="1557337"/>
          <a:ext cx="8856663" cy="2483269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470434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18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374904">
                <a:tc>
                  <a:txBody>
                    <a:bodyPr/>
                    <a:lstStyle/>
                    <a:p>
                      <a:pPr marL="0" marR="0" lvl="0" indent="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신제품 출시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None/>
                      </a:pP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신규 제품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에 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대한 </a:t>
                      </a:r>
                      <a:r>
                        <a:rPr lang="en-US" altLang="ko-KR" sz="1200" b="1" i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List</a:t>
                      </a:r>
                      <a:r>
                        <a:rPr lang="en-US" altLang="ko-KR" sz="1200" b="1" i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price</a:t>
                      </a:r>
                      <a:r>
                        <a:rPr lang="ko-KR" altLang="en-US" sz="1200" b="1" i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를 선정</a:t>
                      </a:r>
                      <a:endParaRPr lang="en-US" altLang="ko-KR" sz="12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081"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신 고객 발굴</a:t>
                      </a: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신규 고객에 대한 </a:t>
                      </a:r>
                      <a:r>
                        <a:rPr lang="en-US" altLang="ko-KR" sz="1200" b="1" i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List</a:t>
                      </a:r>
                      <a:r>
                        <a:rPr lang="en-US" altLang="ko-KR" sz="1200" b="1" i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price</a:t>
                      </a:r>
                      <a:r>
                        <a:rPr lang="ko-KR" altLang="en-US" sz="1200" b="1" i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를 선정</a:t>
                      </a:r>
                      <a:endParaRPr lang="en-US" sz="1200" b="1" i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6391"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List Price check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제품별 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List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Price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가 존재하는지 유무를 확인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34"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수출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PRICE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등록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추가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변경</a:t>
                      </a: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ctr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수출 거래선별 가격을 등록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추가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변경한다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.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ZSDR0080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25" y="2060575"/>
          <a:ext cx="8528050" cy="822326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수출 가격 관리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Transfer Price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ZSDR0080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 가격 관리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Customer Material Info(ZSDE0540)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 to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별로 제품코드와 고객형명을 매칭한 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 등록 작업을 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유통경로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SOLD TO, SHIP TO CUSTOMER CODE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입력한 후     클릭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클릭하면 하단에 신규 입력란이 생성된다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ZSDR0080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ZSDR0080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TRANSFER PRICE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4230" y="1624014"/>
            <a:ext cx="4990570" cy="208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05549" y="2436291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3862" y="3604147"/>
            <a:ext cx="8847138" cy="18568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7" name="Picture 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25584" y="2799292"/>
            <a:ext cx="723900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>
            <p:custDataLst>
              <p:tags r:id="rId1"/>
            </p:custDataLst>
          </p:nvPr>
        </p:nvSpPr>
        <p:spPr>
          <a:xfrm>
            <a:off x="3833235" y="4944534"/>
            <a:ext cx="747232" cy="253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5" name="직사각형 14"/>
          <p:cNvSpPr/>
          <p:nvPr>
            <p:custDataLst>
              <p:tags r:id="rId2"/>
            </p:custDataLst>
          </p:nvPr>
        </p:nvSpPr>
        <p:spPr>
          <a:xfrm>
            <a:off x="2156834" y="2463801"/>
            <a:ext cx="814966" cy="7873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6" name="직사각형 15"/>
          <p:cNvSpPr/>
          <p:nvPr>
            <p:custDataLst>
              <p:tags r:id="rId3"/>
            </p:custDataLst>
          </p:nvPr>
        </p:nvSpPr>
        <p:spPr>
          <a:xfrm>
            <a:off x="404235" y="1964268"/>
            <a:ext cx="230765" cy="22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38598" name="Picture 6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06400" y="5514975"/>
            <a:ext cx="8906933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>
            <p:custDataLst>
              <p:tags r:id="rId4"/>
            </p:custDataLst>
          </p:nvPr>
        </p:nvSpPr>
        <p:spPr>
          <a:xfrm>
            <a:off x="404235" y="6019801"/>
            <a:ext cx="9027632" cy="253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 등록할 바이어 형명을 선택한다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VC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내역을 선택한다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ZSDR0080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ZSDR0080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TRANSFER PRICE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6142" y="2717797"/>
            <a:ext cx="4920192" cy="3386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22422" y="3843866"/>
            <a:ext cx="2409825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8733" y="1874309"/>
            <a:ext cx="8906933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>
            <p:custDataLst>
              <p:tags r:id="rId1"/>
            </p:custDataLst>
          </p:nvPr>
        </p:nvSpPr>
        <p:spPr>
          <a:xfrm>
            <a:off x="1623435" y="2184400"/>
            <a:ext cx="484765" cy="42333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9" name="직사각형 8"/>
          <p:cNvSpPr/>
          <p:nvPr>
            <p:custDataLst>
              <p:tags r:id="rId2"/>
            </p:custDataLst>
          </p:nvPr>
        </p:nvSpPr>
        <p:spPr>
          <a:xfrm>
            <a:off x="2639436" y="2184400"/>
            <a:ext cx="340832" cy="42333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10" name="직선 화살표 연결선 9"/>
          <p:cNvCxnSpPr>
            <a:stCxn id="8" idx="2"/>
          </p:cNvCxnSpPr>
          <p:nvPr/>
        </p:nvCxnSpPr>
        <p:spPr>
          <a:xfrm>
            <a:off x="1865818" y="2607733"/>
            <a:ext cx="420182" cy="101600"/>
          </a:xfrm>
          <a:prstGeom prst="straightConnector1">
            <a:avLst/>
          </a:prstGeom>
          <a:noFill/>
          <a:ln>
            <a:solidFill>
              <a:srgbClr val="FF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3" name="직선 화살표 연결선 12"/>
          <p:cNvCxnSpPr>
            <a:stCxn id="9" idx="3"/>
            <a:endCxn id="239619" idx="0"/>
          </p:cNvCxnSpPr>
          <p:nvPr/>
        </p:nvCxnSpPr>
        <p:spPr>
          <a:xfrm>
            <a:off x="2980268" y="2396067"/>
            <a:ext cx="4047067" cy="1447799"/>
          </a:xfrm>
          <a:prstGeom prst="straightConnector1">
            <a:avLst/>
          </a:prstGeom>
          <a:noFill/>
          <a:ln>
            <a:solidFill>
              <a:srgbClr val="FF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5)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가격을 입력한다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6)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 등록한 항목을 선택한 후 저장한다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상태가     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변경된 것을 확인한다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ZSDR0080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ZSDR0080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TRANSFER PRICE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399" y="2175937"/>
            <a:ext cx="9076267" cy="3014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7393" y="5265638"/>
            <a:ext cx="9097543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>
            <p:custDataLst>
              <p:tags r:id="rId1"/>
            </p:custDataLst>
          </p:nvPr>
        </p:nvSpPr>
        <p:spPr>
          <a:xfrm>
            <a:off x="5645102" y="4953000"/>
            <a:ext cx="721831" cy="21166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9" name="직사각형 8"/>
          <p:cNvSpPr/>
          <p:nvPr>
            <p:custDataLst>
              <p:tags r:id="rId2"/>
            </p:custDataLst>
          </p:nvPr>
        </p:nvSpPr>
        <p:spPr>
          <a:xfrm>
            <a:off x="387302" y="5401724"/>
            <a:ext cx="9010698" cy="2793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1800" y="6001801"/>
            <a:ext cx="828998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>
            <p:custDataLst>
              <p:tags r:id="rId3"/>
            </p:custDataLst>
          </p:nvPr>
        </p:nvSpPr>
        <p:spPr>
          <a:xfrm>
            <a:off x="446570" y="6019800"/>
            <a:ext cx="332364" cy="21166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40645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28822" y="1866901"/>
            <a:ext cx="2762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Excel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통한 가격 일괄 변경 방법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Excel Download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클릭하고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팝업창이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뜨면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Enter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또는      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저장위치를 지정한 후 파일 이름을 변경한 후 저장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ZSDR0080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ZSDR0080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TRANSFER PRICE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931" y="1389063"/>
            <a:ext cx="4944002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9059" y="3134783"/>
            <a:ext cx="4705350" cy="776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3723168" y="2421468"/>
            <a:ext cx="755700" cy="3132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직사각형 7"/>
          <p:cNvSpPr/>
          <p:nvPr>
            <p:custDataLst>
              <p:tags r:id="rId2"/>
            </p:custDataLst>
          </p:nvPr>
        </p:nvSpPr>
        <p:spPr>
          <a:xfrm>
            <a:off x="4679900" y="3691468"/>
            <a:ext cx="290033" cy="2370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32548" y="2072200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" name="직선 화살표 연결선 9"/>
          <p:cNvCxnSpPr>
            <a:stCxn id="7" idx="2"/>
          </p:cNvCxnSpPr>
          <p:nvPr/>
        </p:nvCxnSpPr>
        <p:spPr>
          <a:xfrm>
            <a:off x="4101018" y="2734733"/>
            <a:ext cx="39182" cy="414867"/>
          </a:xfrm>
          <a:prstGeom prst="straightConnector1">
            <a:avLst/>
          </a:prstGeom>
          <a:noFill/>
          <a:ln>
            <a:solidFill>
              <a:srgbClr val="FF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4" name="직선 화살표 연결선 13"/>
          <p:cNvCxnSpPr>
            <a:stCxn id="8" idx="2"/>
            <a:endCxn id="243717" idx="0"/>
          </p:cNvCxnSpPr>
          <p:nvPr/>
        </p:nvCxnSpPr>
        <p:spPr>
          <a:xfrm flipH="1">
            <a:off x="4377268" y="3928533"/>
            <a:ext cx="447649" cy="144447"/>
          </a:xfrm>
          <a:prstGeom prst="straightConnector1">
            <a:avLst/>
          </a:prstGeom>
          <a:noFill/>
          <a:ln>
            <a:solidFill>
              <a:srgbClr val="FF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243717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9630" y="4072980"/>
            <a:ext cx="7915275" cy="196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저장위치에서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Download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받은 해당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Excel file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열어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단가를 변경하고 저장한다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ZSDR0080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ZSDR0080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TRANSFER PRICE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2695" y="2194704"/>
            <a:ext cx="9026106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>
            <p:custDataLst>
              <p:tags r:id="rId1"/>
            </p:custDataLst>
          </p:nvPr>
        </p:nvSpPr>
        <p:spPr>
          <a:xfrm>
            <a:off x="3426835" y="3979335"/>
            <a:ext cx="417032" cy="23367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Excel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Upload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클릭한 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Upload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Excel file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ZSDR0080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ZSDR0080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TRANSFER PRICE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5871" y="1448330"/>
            <a:ext cx="4911195" cy="160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7826" y="3302531"/>
            <a:ext cx="5760508" cy="2666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>
            <p:custDataLst>
              <p:tags r:id="rId1"/>
            </p:custDataLst>
          </p:nvPr>
        </p:nvSpPr>
        <p:spPr>
          <a:xfrm>
            <a:off x="4510568" y="2582334"/>
            <a:ext cx="755700" cy="3132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9" name="직선 화살표 연결선 8"/>
          <p:cNvCxnSpPr>
            <a:stCxn id="8" idx="2"/>
            <a:endCxn id="245763" idx="0"/>
          </p:cNvCxnSpPr>
          <p:nvPr/>
        </p:nvCxnSpPr>
        <p:spPr>
          <a:xfrm flipH="1">
            <a:off x="3258080" y="2895599"/>
            <a:ext cx="1630338" cy="406932"/>
          </a:xfrm>
          <a:prstGeom prst="straightConnector1">
            <a:avLst/>
          </a:prstGeom>
          <a:noFill/>
          <a:ln>
            <a:solidFill>
              <a:srgbClr val="FF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2" name="직사각형 11"/>
          <p:cNvSpPr/>
          <p:nvPr>
            <p:custDataLst>
              <p:tags r:id="rId2"/>
            </p:custDataLst>
          </p:nvPr>
        </p:nvSpPr>
        <p:spPr>
          <a:xfrm>
            <a:off x="1208567" y="3716867"/>
            <a:ext cx="1619299" cy="3132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" name="직사각형 12"/>
          <p:cNvSpPr/>
          <p:nvPr>
            <p:custDataLst>
              <p:tags r:id="rId3"/>
            </p:custDataLst>
          </p:nvPr>
        </p:nvSpPr>
        <p:spPr>
          <a:xfrm>
            <a:off x="5247168" y="5418667"/>
            <a:ext cx="831900" cy="3132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변경된 단가를 확인하고 저장한다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효력시작일이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Upload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날짜로 변경된 것을 확인한다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ZSDR0080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ZSDR0080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TRANSFER PRICE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1890713"/>
            <a:ext cx="9076267" cy="1436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78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3119" y="3923777"/>
            <a:ext cx="9074150" cy="2146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8075035" y="2633135"/>
            <a:ext cx="417032" cy="846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직사각형 7"/>
          <p:cNvSpPr/>
          <p:nvPr>
            <p:custDataLst>
              <p:tags r:id="rId2"/>
            </p:custDataLst>
          </p:nvPr>
        </p:nvSpPr>
        <p:spPr>
          <a:xfrm>
            <a:off x="8726969" y="5020735"/>
            <a:ext cx="577898" cy="11091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13089</TotalTime>
  <Words>517</Words>
  <Application>Microsoft Office PowerPoint</Application>
  <PresentationFormat>A4 용지(210x297mm)</PresentationFormat>
  <Paragraphs>222</Paragraphs>
  <Slides>13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6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교육 개요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390</cp:revision>
  <cp:lastPrinted>2006-08-30T13:33:06Z</cp:lastPrinted>
  <dcterms:created xsi:type="dcterms:W3CDTF">2008-05-17T00:48:54Z</dcterms:created>
  <dcterms:modified xsi:type="dcterms:W3CDTF">2013-03-30T08:52:24Z</dcterms:modified>
</cp:coreProperties>
</file>