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12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4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973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453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965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071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80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73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764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951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00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449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807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/>
          <p:cNvSpPr>
            <a:spLocks noGrp="1" noChangeArrowheads="1"/>
          </p:cNvSpPr>
          <p:nvPr>
            <p:ph type="title"/>
            <p:custDataLst>
              <p:tags r:id="rId1"/>
            </p:custDataLst>
          </p:nvPr>
        </p:nvSpPr>
        <p:spPr bwMode="auto">
          <a:xfrm>
            <a:off x="52114" y="260648"/>
            <a:ext cx="8307692" cy="315912"/>
          </a:xfrm>
          <a:prstGeom prst="rect">
            <a:avLst/>
          </a:prstGeom>
          <a:extLst/>
        </p:spPr>
        <p:txBody>
          <a:bodyPr lIns="36000" tIns="36000" rIns="0" bIns="36000" anchor="ctr"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GB" altLang="ko-KR" dirty="0" smtClean="0"/>
              <a:t>Click to edit Master title style</a:t>
            </a:r>
          </a:p>
        </p:txBody>
      </p:sp>
      <p:sp>
        <p:nvSpPr>
          <p:cNvPr id="7" name="직사각형 6"/>
          <p:cNvSpPr/>
          <p:nvPr userDrawn="1"/>
        </p:nvSpPr>
        <p:spPr>
          <a:xfrm>
            <a:off x="392" y="610333"/>
            <a:ext cx="9143608" cy="45719"/>
          </a:xfrm>
          <a:prstGeom prst="rect">
            <a:avLst/>
          </a:prstGeom>
          <a:solidFill>
            <a:srgbClr val="01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526" tIns="30263" rIns="60526" bIns="30263" anchor="ctr"/>
          <a:lstStyle/>
          <a:p>
            <a:pPr marL="0" marR="0" lvl="0" indent="0" algn="ctr" defTabSz="6052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192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8" name="부제목 2"/>
          <p:cNvSpPr txBox="1">
            <a:spLocks/>
          </p:cNvSpPr>
          <p:nvPr userDrawn="1"/>
        </p:nvSpPr>
        <p:spPr>
          <a:xfrm>
            <a:off x="300065" y="6505303"/>
            <a:ext cx="8140551" cy="322552"/>
          </a:xfrm>
          <a:prstGeom prst="rect">
            <a:avLst/>
          </a:prstGeom>
        </p:spPr>
        <p:txBody>
          <a:bodyPr lIns="60526" tIns="30263" rIns="60526" bIns="30263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5287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530" b="0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This</a:t>
            </a:r>
            <a:r>
              <a:rPr kumimoji="0" lang="ko-KR" altLang="en-US" sz="530" b="0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 </a:t>
            </a:r>
            <a:r>
              <a:rPr kumimoji="0" lang="en-US" altLang="ko-KR" sz="530" b="0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information is confidential and was prepared </a:t>
            </a:r>
            <a:r>
              <a:rPr kumimoji="0" lang="en-US" altLang="ko-KR" sz="530" b="0" i="0" u="none" strike="noStrike" kern="1200" cap="none" spc="-14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by </a:t>
            </a:r>
            <a:r>
              <a:rPr kumimoji="0" lang="en-US" altLang="ko-KR" sz="530" b="0" i="0" u="none" strike="noStrike" kern="1200" cap="none" spc="-14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Sebang</a:t>
            </a:r>
            <a:r>
              <a:rPr kumimoji="0" lang="en-US" altLang="ko-KR" sz="530" b="0" i="0" u="none" strike="noStrike" kern="1200" cap="none" spc="-14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 Global Battery Co., Ltd.(SGBC)  </a:t>
            </a:r>
            <a:r>
              <a:rPr kumimoji="0" lang="en-US" altLang="ko-KR" sz="530" b="0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It is not to be relied on by any 3</a:t>
            </a:r>
            <a:r>
              <a:rPr kumimoji="0" lang="en-US" altLang="ko-KR" sz="530" b="0" i="0" u="none" strike="noStrike" kern="1200" cap="none" spc="-14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rd</a:t>
            </a:r>
            <a:r>
              <a:rPr kumimoji="0" lang="en-US" altLang="ko-KR" sz="530" b="0" i="0" u="none" strike="noStrike" kern="1200" cap="none" spc="-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 party  </a:t>
            </a:r>
            <a:r>
              <a:rPr kumimoji="0" lang="en-US" altLang="ko-KR" sz="530" b="0" i="0" u="none" strike="noStrike" kern="1200" cap="none" spc="-14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/>
                <a:ea typeface="Malgun Gothic"/>
                <a:cs typeface="+mn-cs"/>
              </a:rPr>
              <a:t>without SGBC’s prior written consent.</a:t>
            </a:r>
            <a:endParaRPr kumimoji="0" lang="ko-KR" altLang="en-US" sz="530" b="0" i="0" u="sng" strike="noStrike" kern="1200" cap="none" spc="-14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/>
              <a:ea typeface="Malgun Gothic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3776" y="158910"/>
            <a:ext cx="942632" cy="364624"/>
          </a:xfrm>
          <a:prstGeom prst="rect">
            <a:avLst/>
          </a:prstGeom>
        </p:spPr>
      </p:pic>
      <p:cxnSp>
        <p:nvCxnSpPr>
          <p:cNvPr id="3" name="직선 연결선 2"/>
          <p:cNvCxnSpPr/>
          <p:nvPr userDrawn="1"/>
        </p:nvCxnSpPr>
        <p:spPr>
          <a:xfrm>
            <a:off x="-9778" y="6483269"/>
            <a:ext cx="9153777" cy="0"/>
          </a:xfrm>
          <a:prstGeom prst="line">
            <a:avLst/>
          </a:prstGeom>
          <a:ln w="3175">
            <a:solidFill>
              <a:schemeClr val="tx1">
                <a:lumMod val="60000"/>
                <a:lumOff val="40000"/>
              </a:schemeClr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7397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450A2-5B9C-4C3E-8AB9-4F0F396F88A6}" type="datetimeFigureOut">
              <a:rPr lang="ko-KR" altLang="en-US" smtClean="0"/>
              <a:t>2023-08-08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1F687-C259-4B81-90A4-3E7F527E4D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70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96075" y="202224"/>
            <a:ext cx="8212657" cy="298938"/>
          </a:xfrm>
          <a:prstGeom prst="rect">
            <a:avLst/>
          </a:prstGeom>
          <a:extLst/>
        </p:spPr>
        <p:txBody>
          <a:bodyPr vert="horz" lIns="36000" tIns="36000" rIns="0" bIns="3600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ko-KR" sz="20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0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내용</a:t>
            </a:r>
            <a:endParaRPr lang="ko-KR" altLang="en-US" sz="20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441798"/>
              </p:ext>
            </p:extLst>
          </p:nvPr>
        </p:nvGraphicFramePr>
        <p:xfrm>
          <a:off x="96074" y="2716824"/>
          <a:ext cx="8924835" cy="3367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9898">
                  <a:extLst>
                    <a:ext uri="{9D8B030D-6E8A-4147-A177-3AD203B41FA5}">
                      <a16:colId xmlns:a16="http://schemas.microsoft.com/office/drawing/2014/main" val="1404515374"/>
                    </a:ext>
                  </a:extLst>
                </a:gridCol>
                <a:gridCol w="698567">
                  <a:extLst>
                    <a:ext uri="{9D8B030D-6E8A-4147-A177-3AD203B41FA5}">
                      <a16:colId xmlns:a16="http://schemas.microsoft.com/office/drawing/2014/main" val="1852188000"/>
                    </a:ext>
                  </a:extLst>
                </a:gridCol>
                <a:gridCol w="1143904">
                  <a:extLst>
                    <a:ext uri="{9D8B030D-6E8A-4147-A177-3AD203B41FA5}">
                      <a16:colId xmlns:a16="http://schemas.microsoft.com/office/drawing/2014/main" val="636702221"/>
                    </a:ext>
                  </a:extLst>
                </a:gridCol>
                <a:gridCol w="969263">
                  <a:extLst>
                    <a:ext uri="{9D8B030D-6E8A-4147-A177-3AD203B41FA5}">
                      <a16:colId xmlns:a16="http://schemas.microsoft.com/office/drawing/2014/main" val="4139551586"/>
                    </a:ext>
                  </a:extLst>
                </a:gridCol>
                <a:gridCol w="742228">
                  <a:extLst>
                    <a:ext uri="{9D8B030D-6E8A-4147-A177-3AD203B41FA5}">
                      <a16:colId xmlns:a16="http://schemas.microsoft.com/office/drawing/2014/main" val="1156857794"/>
                    </a:ext>
                  </a:extLst>
                </a:gridCol>
                <a:gridCol w="934334">
                  <a:extLst>
                    <a:ext uri="{9D8B030D-6E8A-4147-A177-3AD203B41FA5}">
                      <a16:colId xmlns:a16="http://schemas.microsoft.com/office/drawing/2014/main" val="1444248411"/>
                    </a:ext>
                  </a:extLst>
                </a:gridCol>
                <a:gridCol w="1505175">
                  <a:extLst>
                    <a:ext uri="{9D8B030D-6E8A-4147-A177-3AD203B41FA5}">
                      <a16:colId xmlns:a16="http://schemas.microsoft.com/office/drawing/2014/main" val="1371269911"/>
                    </a:ext>
                  </a:extLst>
                </a:gridCol>
                <a:gridCol w="1961466">
                  <a:extLst>
                    <a:ext uri="{9D8B030D-6E8A-4147-A177-3AD203B41FA5}">
                      <a16:colId xmlns:a16="http://schemas.microsoft.com/office/drawing/2014/main" val="621140902"/>
                    </a:ext>
                  </a:extLst>
                </a:gridCol>
              </a:tblGrid>
              <a:tr h="338331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구분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 현황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결과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비고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574929"/>
                  </a:ext>
                </a:extLst>
              </a:tr>
              <a:tr h="4194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설치장소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관리번호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형명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총전압</a:t>
                      </a: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(V)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전압</a:t>
                      </a: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(V)</a:t>
                      </a:r>
                      <a:endParaRPr lang="ko-KR" altLang="en-US" sz="1100" dirty="0" smtClean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비중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bg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537697"/>
                  </a:ext>
                </a:extLst>
              </a:tr>
              <a:tr h="130482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한국코카콜라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1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광주메가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광주생산파트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158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VCF268-24V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2018.07.26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24.41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1.92~2.13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1.080~1.250/25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9.10.11.12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 셀 </a:t>
                      </a:r>
                      <a:r>
                        <a:rPr lang="ko-KR" altLang="en-US" sz="11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수명종료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1053242"/>
                  </a:ext>
                </a:extLst>
              </a:tr>
              <a:tr h="1304826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199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ko-KR" altLang="en-US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VCF268-24V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확인 불가</a:t>
                      </a:r>
                      <a:endParaRPr lang="en-US" altLang="ko-KR" sz="11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20.47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1.75~2.11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1.101~1.259/25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aseline="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수명종료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100" baseline="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철함교체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권고</a:t>
                      </a:r>
                      <a:endParaRPr lang="en-US" altLang="ko-KR" sz="1100" baseline="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979398"/>
                  </a:ext>
                </a:extLst>
              </a:tr>
            </a:tbl>
          </a:graphicData>
        </a:graphic>
      </p:graphicFrame>
      <p:sp>
        <p:nvSpPr>
          <p:cNvPr id="6" name="제목 1"/>
          <p:cNvSpPr txBox="1">
            <a:spLocks/>
          </p:cNvSpPr>
          <p:nvPr/>
        </p:nvSpPr>
        <p:spPr bwMode="auto">
          <a:xfrm>
            <a:off x="96074" y="697528"/>
            <a:ext cx="8212657" cy="2168763"/>
          </a:xfrm>
          <a:prstGeom prst="rect">
            <a:avLst/>
          </a:prstGeom>
          <a:extLst/>
        </p:spPr>
        <p:txBody>
          <a:bodyPr vert="horz" lIns="36000" tIns="36000" rIns="0" bIns="3600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업체명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한국코카콜라 </a:t>
            </a: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광주메가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/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광주생산파트</a:t>
            </a:r>
            <a:endParaRPr lang="en-US" altLang="ko-KR" sz="14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담당자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</a:t>
            </a: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김길섭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최영호</a:t>
            </a:r>
            <a:endParaRPr lang="en-US" altLang="ko-KR" sz="14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제품형명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VCF268-24V 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외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건</a:t>
            </a:r>
            <a:endParaRPr lang="en-US" altLang="ko-KR" sz="14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제조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Lot : 2018.07.26 ~ 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확인 불가</a:t>
            </a:r>
            <a:endParaRPr lang="en-US" altLang="ko-KR" sz="14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점검 내역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: 20</a:t>
            </a:r>
            <a:r>
              <a:rPr lang="ko-KR" altLang="en-US" sz="1400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SET </a:t>
            </a:r>
            <a:r>
              <a:rPr lang="ko-KR" altLang="en-US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중 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 SET </a:t>
            </a:r>
            <a:r>
              <a:rPr lang="ko-KR" altLang="en-US" sz="1400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수명종료</a:t>
            </a:r>
            <a:r>
              <a:rPr lang="en-US" altLang="ko-KR" sz="14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4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구매권고</a:t>
            </a:r>
            <a:endParaRPr lang="en-US" altLang="ko-KR" sz="14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97501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COA_SMARTSHAPE" val="Y"/>
  <p:tag name="MMCOA_FONTSIZE_L" val="28"/>
  <p:tag name="MMCOA_FONTSIZE_M" val="20"/>
  <p:tag name="MMCOA_FONTSIZE_S" val="14"/>
  <p:tag name="MMCOA_POSITION_L" val="66.875;27.375;61.25;618.875"/>
  <p:tag name="MMCOA_POSITION_M" val="47.875;29.375;47.875;645"/>
  <p:tag name="MMCOA_POSITION_S" val="47.875;35.625;47.875;645"/>
  <p:tag name="MMCOA_HIDEONCOLOUR" val="N"/>
  <p:tag name="MMCOA_HIDEONWHITE" val="N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2997</TotalTime>
  <Words>86</Words>
  <Application>Microsoft Office PowerPoint</Application>
  <PresentationFormat>화면 슬라이드 쇼(4:3)</PresentationFormat>
  <Paragraphs>34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맑은 고딕</vt:lpstr>
      <vt:lpstr>맑은 고딕</vt:lpstr>
      <vt:lpstr>세방고딕 Regular</vt:lpstr>
      <vt:lpstr>Arial</vt:lpstr>
      <vt:lpstr>Calibri</vt:lpstr>
      <vt:lpstr>Calibri Light</vt:lpstr>
      <vt:lpstr>Verdana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강북중기 점검결과 보고서</dc:title>
  <dc:creator>고경민/사원/세방전지</dc:creator>
  <cp:lastModifiedBy>고경민/사원/세방전지</cp:lastModifiedBy>
  <cp:revision>213</cp:revision>
  <cp:lastPrinted>2023-01-04T08:39:33Z</cp:lastPrinted>
  <dcterms:created xsi:type="dcterms:W3CDTF">2022-08-25T06:56:52Z</dcterms:created>
  <dcterms:modified xsi:type="dcterms:W3CDTF">2023-08-08T06:44:25Z</dcterms:modified>
</cp:coreProperties>
</file>