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2025-07-15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2025.07.09]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383604"/>
              </p:ext>
            </p:extLst>
          </p:nvPr>
        </p:nvGraphicFramePr>
        <p:xfrm>
          <a:off x="107504" y="668905"/>
          <a:ext cx="4491651" cy="60474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부천버스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1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2022.05.23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2025. 07. 08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6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60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09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 및 운행 불가에 따른 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712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11.21V(1.43~2.10V), 9CCA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1.289~1.315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288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년정도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사용한 제품으로 수명 종료됨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86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     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차량운행 불가능에 따른 영업적 손해배상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86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868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446899" y="-141337"/>
            <a:ext cx="2821238" cy="446345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016" y="3543736"/>
            <a:ext cx="1728192" cy="3172651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515" y="3543735"/>
            <a:ext cx="2559729" cy="317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2670</TotalTime>
  <Words>191</Words>
  <Application>Microsoft Office PowerPoint</Application>
  <PresentationFormat>화면 슬라이드 쇼(4:3)</PresentationFormat>
  <Paragraphs>55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194</cp:revision>
  <dcterms:created xsi:type="dcterms:W3CDTF">2018-07-03T00:02:36Z</dcterms:created>
  <dcterms:modified xsi:type="dcterms:W3CDTF">2025-07-15T01:36:44Z</dcterms:modified>
</cp:coreProperties>
</file>