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1306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2019-05-30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69289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532440" y="404665"/>
            <a:ext cx="57606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6" y="143634"/>
            <a:ext cx="856895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500" b="1" dirty="0" smtClean="0">
                <a:solidFill>
                  <a:prstClr val="black"/>
                </a:solidFill>
              </a:rPr>
              <a:t> 주요문제 발생현황 보고 </a:t>
            </a:r>
            <a:r>
              <a:rPr lang="en-US" altLang="ko-KR" sz="2500" b="1" dirty="0">
                <a:solidFill>
                  <a:prstClr val="black"/>
                </a:solidFill>
              </a:rPr>
              <a:t>– </a:t>
            </a:r>
            <a:r>
              <a:rPr lang="ko-KR" altLang="en-US" sz="2500" b="1" dirty="0" smtClean="0">
                <a:solidFill>
                  <a:prstClr val="black"/>
                </a:solidFill>
              </a:rPr>
              <a:t>화재</a:t>
            </a:r>
            <a:r>
              <a:rPr lang="en-US" altLang="ko-KR" sz="2500" b="1" dirty="0" smtClean="0">
                <a:solidFill>
                  <a:prstClr val="black"/>
                </a:solidFill>
              </a:rPr>
              <a:t>(2018.12.24)</a:t>
            </a:r>
            <a:endParaRPr lang="en-US" altLang="ko-KR" sz="2500" b="1" dirty="0">
              <a:solidFill>
                <a:prstClr val="black"/>
              </a:solidFill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4572000" y="692894"/>
            <a:ext cx="0" cy="61651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0483556"/>
              </p:ext>
            </p:extLst>
          </p:nvPr>
        </p:nvGraphicFramePr>
        <p:xfrm>
          <a:off x="107504" y="908720"/>
          <a:ext cx="4392488" cy="587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64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 체 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부산동구청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부산 소재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담 당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황정식</a:t>
                      </a:r>
                      <a:r>
                        <a:rPr lang="en-US" altLang="ko-KR" sz="9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구청재무과</a:t>
                      </a:r>
                      <a:r>
                        <a:rPr lang="en-US" altLang="ko-KR" sz="9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010-2694-7648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 품 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RP250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2018.09.19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30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4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2018.11.17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2018.12.24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사용용도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통제실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UPS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성신전기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50KVA)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 검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CS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이동윤차장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  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박철남대리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12.24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오전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10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화재발생경보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피해내역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인적 피해 없음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축전지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4EA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소손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우측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1,2.3.4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층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점검결과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 pitchFamily="2" charset="2"/>
                        <a:buChar char="l"/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4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층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우측편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전지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(19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번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누액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발생으로 하부측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전지까지 간접 소손 발생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.(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단자 정상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4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층 우측 전지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(#19)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가바닦크랙으로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인해 전해액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Leak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로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큐비클과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Short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열발생및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소손이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되었으며 그로 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인해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전해액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하부방향으로 쏟아짐에 의해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하부층에도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전해액에 의해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큐비클과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Short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가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발생한것으로 사료됨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43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판정내용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1" kern="12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운반또는</a:t>
                      </a:r>
                      <a:r>
                        <a:rPr lang="ko-KR" altLang="en-US" sz="1100" b="1" kern="12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설치시</a:t>
                      </a:r>
                      <a:r>
                        <a:rPr lang="ko-KR" altLang="en-US" sz="1100" b="1" kern="12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바닥부</a:t>
                      </a:r>
                      <a:r>
                        <a:rPr lang="ko-KR" altLang="en-US" sz="1100" b="1" kern="12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크렉으로</a:t>
                      </a:r>
                      <a:r>
                        <a:rPr lang="ko-KR" altLang="en-US" sz="1100" b="1" kern="12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 인해 </a:t>
                      </a:r>
                      <a:r>
                        <a:rPr lang="ko-KR" altLang="en-US" sz="1100" b="1" kern="1200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누액발생</a:t>
                      </a:r>
                      <a:r>
                        <a:rPr lang="ko-KR" altLang="en-US" sz="1100" b="1" kern="12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 사료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77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요구사항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l"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11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17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일건으로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설치설치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큐비클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및 </a:t>
                      </a:r>
                      <a:r>
                        <a:rPr lang="ko-KR" altLang="en-US" sz="1100" b="1" kern="12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전지 전체</a:t>
                      </a:r>
                      <a:r>
                        <a:rPr lang="en-US" altLang="ko-KR" sz="1100" b="1" kern="12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(30EA)</a:t>
                      </a:r>
                      <a:r>
                        <a:rPr lang="en-US" altLang="ko-KR" sz="1100" b="1" kern="1200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교체 및 </a:t>
                      </a:r>
                      <a:r>
                        <a:rPr lang="ko-KR" altLang="en-US" sz="1100" b="1" kern="1200" baseline="0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설치요구</a:t>
                      </a:r>
                      <a:r>
                        <a:rPr lang="en-US" altLang="ko-KR" sz="1100" b="1" kern="1200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관공서 특성상 전체 </a:t>
                      </a:r>
                      <a:r>
                        <a:rPr lang="ko-KR" altLang="en-US" sz="1100" b="1" kern="1200" baseline="0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교체요구</a:t>
                      </a:r>
                      <a:r>
                        <a:rPr lang="en-US" altLang="ko-KR" sz="1100" b="1" kern="1200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b="1" kern="1200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조치사항   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b="1" u="none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</a:t>
                      </a:r>
                      <a:endParaRPr lang="en-US" altLang="ko-KR" sz="1100" b="1" u="none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 algn="l">
                        <a:buFont typeface="Wingdings" pitchFamily="2" charset="2"/>
                        <a:buChar char="l"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큐비클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도색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작업및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청소 작업 진행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여부에따라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 algn="l">
                        <a:buFont typeface="Wingdings" pitchFamily="2" charset="2"/>
                        <a:buNone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전지 전체 재설치 계획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9" y="784648"/>
            <a:ext cx="4401330" cy="1994063"/>
          </a:xfrm>
          <a:prstGeom prst="rect">
            <a:avLst/>
          </a:prstGeom>
        </p:spPr>
      </p:pic>
      <p:sp>
        <p:nvSpPr>
          <p:cNvPr id="31" name="직사각형 30"/>
          <p:cNvSpPr/>
          <p:nvPr/>
        </p:nvSpPr>
        <p:spPr>
          <a:xfrm>
            <a:off x="7892807" y="1470217"/>
            <a:ext cx="432048" cy="1281646"/>
          </a:xfrm>
          <a:prstGeom prst="rect">
            <a:avLst/>
          </a:prstGeom>
          <a:noFill/>
          <a:ln w="4762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774" y="2830836"/>
            <a:ext cx="2141701" cy="1606276"/>
          </a:xfrm>
          <a:prstGeom prst="rect">
            <a:avLst/>
          </a:prstGeom>
        </p:spPr>
      </p:pic>
      <p:sp>
        <p:nvSpPr>
          <p:cNvPr id="54" name="타원 53"/>
          <p:cNvSpPr/>
          <p:nvPr/>
        </p:nvSpPr>
        <p:spPr>
          <a:xfrm>
            <a:off x="6123546" y="2928862"/>
            <a:ext cx="434914" cy="1479648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7949008" y="2310879"/>
            <a:ext cx="3674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#1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7949008" y="2033880"/>
            <a:ext cx="3674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#7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7904124" y="1720292"/>
            <a:ext cx="4571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#13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7932779" y="1458078"/>
            <a:ext cx="4571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#19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5391223" y="3717032"/>
            <a:ext cx="76495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#19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전지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pic>
        <p:nvPicPr>
          <p:cNvPr id="35" name="그림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249" y="2845160"/>
            <a:ext cx="2075232" cy="1556424"/>
          </a:xfrm>
          <a:prstGeom prst="rect">
            <a:avLst/>
          </a:prstGeom>
        </p:spPr>
      </p:pic>
      <p:sp>
        <p:nvSpPr>
          <p:cNvPr id="64" name="직사각형 63"/>
          <p:cNvSpPr/>
          <p:nvPr/>
        </p:nvSpPr>
        <p:spPr>
          <a:xfrm>
            <a:off x="7092280" y="4016097"/>
            <a:ext cx="15888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#19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전지 </a:t>
            </a:r>
            <a:r>
              <a:rPr lang="ko-KR" altLang="en-US" sz="1200" b="1" dirty="0" err="1" smtClean="0">
                <a:solidFill>
                  <a:schemeClr val="bg1"/>
                </a:solidFill>
                <a:latin typeface="맑은 고딕" panose="020B0503020000020004" pitchFamily="50" charset="-127"/>
              </a:rPr>
              <a:t>단자부정상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5" name="타원 64"/>
          <p:cNvSpPr/>
          <p:nvPr/>
        </p:nvSpPr>
        <p:spPr>
          <a:xfrm>
            <a:off x="8190244" y="2986357"/>
            <a:ext cx="630228" cy="730675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6" name="그림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774" y="4526387"/>
            <a:ext cx="2141701" cy="1606276"/>
          </a:xfrm>
          <a:prstGeom prst="rect">
            <a:avLst/>
          </a:prstGeom>
        </p:spPr>
      </p:pic>
      <p:sp>
        <p:nvSpPr>
          <p:cNvPr id="55" name="타원 54"/>
          <p:cNvSpPr/>
          <p:nvPr/>
        </p:nvSpPr>
        <p:spPr>
          <a:xfrm>
            <a:off x="5724128" y="4579483"/>
            <a:ext cx="1041347" cy="1369798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9" name="그림 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42597" y="4771100"/>
            <a:ext cx="2424536" cy="1818402"/>
          </a:xfrm>
          <a:prstGeom prst="rect">
            <a:avLst/>
          </a:prstGeom>
        </p:spPr>
      </p:pic>
      <p:sp>
        <p:nvSpPr>
          <p:cNvPr id="70" name="타원 69"/>
          <p:cNvSpPr/>
          <p:nvPr/>
        </p:nvSpPr>
        <p:spPr>
          <a:xfrm>
            <a:off x="7851133" y="5320016"/>
            <a:ext cx="1041347" cy="917295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7" name="직사각형 66"/>
          <p:cNvSpPr/>
          <p:nvPr/>
        </p:nvSpPr>
        <p:spPr>
          <a:xfrm>
            <a:off x="6804248" y="6536377"/>
            <a:ext cx="210506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#19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전지 </a:t>
            </a:r>
            <a:r>
              <a:rPr lang="ko-KR" altLang="en-US" sz="1200" b="1" dirty="0" err="1" smtClean="0">
                <a:solidFill>
                  <a:schemeClr val="bg1"/>
                </a:solidFill>
                <a:latin typeface="맑은 고딕" panose="020B0503020000020004" pitchFamily="50" charset="-127"/>
              </a:rPr>
              <a:t>바닥부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200" b="1" dirty="0" err="1" smtClean="0">
                <a:solidFill>
                  <a:schemeClr val="bg1"/>
                </a:solidFill>
                <a:latin typeface="맑은 고딕" panose="020B0503020000020004" pitchFamily="50" charset="-127"/>
              </a:rPr>
              <a:t>누액의심부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4695356" y="5850378"/>
            <a:ext cx="204806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#19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전지 </a:t>
            </a:r>
            <a:r>
              <a:rPr lang="ko-KR" altLang="en-US" sz="1200" b="1" dirty="0" err="1" smtClean="0">
                <a:solidFill>
                  <a:schemeClr val="bg1"/>
                </a:solidFill>
                <a:latin typeface="맑은 고딕" panose="020B0503020000020004" pitchFamily="50" charset="-127"/>
              </a:rPr>
              <a:t>바닥부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 설치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RACK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40" name="위쪽 화살표 39"/>
          <p:cNvSpPr/>
          <p:nvPr/>
        </p:nvSpPr>
        <p:spPr>
          <a:xfrm>
            <a:off x="8258639" y="6127377"/>
            <a:ext cx="279593" cy="21602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직사각형 72"/>
          <p:cNvSpPr/>
          <p:nvPr/>
        </p:nvSpPr>
        <p:spPr>
          <a:xfrm>
            <a:off x="7956376" y="1124744"/>
            <a:ext cx="4571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#25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2699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218</Words>
  <Application>Microsoft Office PowerPoint</Application>
  <PresentationFormat>화면 슬라이드 쇼(4:3)</PresentationFormat>
  <Paragraphs>57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HY중고딕</vt:lpstr>
      <vt:lpstr>HY헤드라인M</vt:lpstr>
      <vt:lpstr>맑은 고딕</vt:lpstr>
      <vt:lpstr>Arial</vt:lpstr>
      <vt:lpstr>Wingdings</vt:lpstr>
      <vt:lpstr>1_Office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Windows 사용자</cp:lastModifiedBy>
  <cp:revision>28</cp:revision>
  <dcterms:created xsi:type="dcterms:W3CDTF">2018-07-03T00:02:36Z</dcterms:created>
  <dcterms:modified xsi:type="dcterms:W3CDTF">2019-05-30T08:08:50Z</dcterms:modified>
</cp:coreProperties>
</file>