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65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63" autoAdjust="0"/>
    <p:restoredTop sz="94660"/>
  </p:normalViewPr>
  <p:slideViewPr>
    <p:cSldViewPr>
      <p:cViewPr>
        <p:scale>
          <a:sx n="90" d="100"/>
          <a:sy n="90" d="100"/>
        </p:scale>
        <p:origin x="-183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2013-11-13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사용자 </a:t>
            </a: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2013.11.13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 dirty="0" smtClean="0">
                <a:solidFill>
                  <a:srgbClr val="333333"/>
                </a:solidFill>
                <a:cs typeface="Arial" pitchFamily="34" charset="0"/>
              </a:rPr>
              <a:t>MTS </a:t>
            </a:r>
            <a:r>
              <a:rPr lang="ko-KR" altLang="en-US" sz="2000" b="1" dirty="0" err="1">
                <a:solidFill>
                  <a:srgbClr val="333333"/>
                </a:solidFill>
                <a:cs typeface="Arial" pitchFamily="34" charset="0"/>
              </a:rPr>
              <a:t>긴급오더</a:t>
            </a:r>
            <a:r>
              <a:rPr lang="ko-KR" altLang="en-US" sz="2000" b="1" dirty="0">
                <a:solidFill>
                  <a:srgbClr val="333333"/>
                </a:solidFill>
                <a:cs typeface="Arial" pitchFamily="34" charset="0"/>
              </a:rPr>
              <a:t> 등록 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707113"/>
              </p:ext>
            </p:extLst>
          </p:nvPr>
        </p:nvGraphicFramePr>
        <p:xfrm>
          <a:off x="317989" y="1295402"/>
          <a:ext cx="8506557" cy="5057014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191757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243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 프로세스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긴급 오더 대상은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플랜트별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기 확정구간에 대해 추가 오더가 발생 시 당 시스템을 통하여 처리함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  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영업담당자는 해당 시스템에 오더를 입력하기 이전에 생산계획자와 긴급 건에 대한 사전 협의가 완료되어야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업체로부터 긴급 오더 접수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생산계획자와 오더 등록 가능여부 협의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오더 등록 가능 협의 시 당 시스템에 입력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생산계획자는 생산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schedule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에 긴급 오더 반영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 설명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완료일자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(1)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공장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현재일자 기준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W+1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주차의 일요일까지 가능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현재일자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20131115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20131124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까지 가능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(2)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공장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현재일자 기준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W+3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주차의 일요일까지 가능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현재일자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20131115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20131208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까지 가능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협의내용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안됨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생산계획자와 협의 내용 텍스트로 입력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구분 코드 설명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N	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생성요청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최초 영업에서 입력 시 발생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처리구분이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“N”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 영업에서 삭제 가능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S	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오더생성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생산계획자가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Scheduling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해당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요청건을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반영한 경우 코드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Update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E	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에러발생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정보나 기나 정보 이상으로 생산 계획 수립 시 발생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D	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삭제표시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사전에 협의 없이 입력된 긴급 건에 대해서 생산계획자가 삭제 처리시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Update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413052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ZSOR0050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긴급오더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제품에 대한 긴급 오더 발생 시 입력 할 수 있는 화면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03" y="1412776"/>
            <a:ext cx="8387452" cy="144016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74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2100</TotalTime>
  <Words>190</Words>
  <Application>Microsoft Office PowerPoint</Application>
  <PresentationFormat>화면 슬라이드 쇼(4:3)</PresentationFormat>
  <Paragraphs>27</Paragraphs>
  <Slides>2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4" baseType="lpstr">
      <vt:lpstr>1_Office Theme</vt:lpstr>
      <vt:lpstr>비트맵 이미지</vt:lpstr>
      <vt:lpstr>PowerPoint 프레젠테이션</vt:lpstr>
      <vt:lpstr>PowerPoint 프레젠테이션</vt:lpstr>
    </vt:vector>
  </TitlesOfParts>
  <Company>Accenture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Gang, Dong-Hyong</cp:lastModifiedBy>
  <cp:revision>213</cp:revision>
  <dcterms:created xsi:type="dcterms:W3CDTF">2013-06-03T09:19:07Z</dcterms:created>
  <dcterms:modified xsi:type="dcterms:W3CDTF">2013-11-13T07:51:58Z</dcterms:modified>
</cp:coreProperties>
</file>