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26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2018-07-18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2018-07-18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</a:t>
            </a:r>
            <a:r>
              <a:rPr lang="ko-KR" altLang="en-US" sz="2500" b="1" dirty="0" err="1" smtClean="0">
                <a:solidFill>
                  <a:prstClr val="black"/>
                </a:solidFill>
              </a:rPr>
              <a:t>코엔텍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 점검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2018.07.09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835863"/>
              </p:ext>
            </p:extLst>
          </p:nvPr>
        </p:nvGraphicFramePr>
        <p:xfrm>
          <a:off x="107504" y="908720"/>
          <a:ext cx="4392488" cy="5472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코엔텍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울산 소재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최년창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대경상사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010-3599-4328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GSL150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2017.08.22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180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2017.09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2018.07.09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UPS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이동윤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야간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(7/8)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화재 발생 추정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(7/9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오전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시경 발견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인적 피해 없음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축전지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10EA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●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화재 발생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일부 소손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 이외 전지 이상 없음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(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다소 방전된 상태임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●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소손 상태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–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직접 소손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6EA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●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순간적인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일시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대전류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(Surge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Current)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전지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단자부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납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재질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녹는 현상으로 추정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●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순잔적인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전류로 인해 연결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컨넥터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허용 전류 이상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통전된것으로 사료됨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● 화재로 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인한 소손 전지 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10EA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대하여 일시적 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MSB150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u="none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으로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대체 운영</a:t>
                      </a:r>
                      <a:endParaRPr lang="en-US" altLang="ko-KR" sz="1100" b="1" u="none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GSL150 10EA 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긴급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생산 후 재설치 </a:t>
                      </a:r>
                      <a:r>
                        <a:rPr lang="ko-KR" altLang="en-US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예정</a:t>
                      </a:r>
                      <a:endParaRPr lang="en-US" altLang="ko-KR" sz="1100" b="1" u="none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● 기존 사용 하는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GSL150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대해서는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생산완료후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재 설치 예정 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24" name="Picture 3" descr="C:\Users\박철남\Desktop\크기변환_15313469820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764704"/>
            <a:ext cx="4032448" cy="2160240"/>
          </a:xfrm>
          <a:prstGeom prst="rect">
            <a:avLst/>
          </a:prstGeom>
          <a:noFill/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104257"/>
            <a:ext cx="4032448" cy="306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175</Words>
  <Application>Microsoft Office PowerPoint</Application>
  <PresentationFormat>화면 슬라이드 쇼(4:3)</PresentationFormat>
  <Paragraphs>46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이동윤</cp:lastModifiedBy>
  <cp:revision>17</cp:revision>
  <dcterms:created xsi:type="dcterms:W3CDTF">2018-07-03T00:02:36Z</dcterms:created>
  <dcterms:modified xsi:type="dcterms:W3CDTF">2018-07-18T08:05:21Z</dcterms:modified>
</cp:coreProperties>
</file>