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0"/>
  </p:notesMasterIdLst>
  <p:sldIdLst>
    <p:sldId id="261" r:id="rId2"/>
    <p:sldId id="262" r:id="rId3"/>
    <p:sldId id="263" r:id="rId4"/>
    <p:sldId id="256" r:id="rId5"/>
    <p:sldId id="257" r:id="rId6"/>
    <p:sldId id="258" r:id="rId7"/>
    <p:sldId id="259" r:id="rId8"/>
    <p:sldId id="260" r:id="rId9"/>
  </p:sldIdLst>
  <p:sldSz cx="9144000" cy="6858000" type="screen4x3"/>
  <p:notesSz cx="6858000" cy="9144000"/>
  <p:embeddedFontLst>
    <p:embeddedFont>
      <p:font typeface="Verdana" pitchFamily="34" charset="0"/>
      <p:regular r:id="rId11"/>
      <p:bold r:id="rId12"/>
      <p:italic r:id="rId13"/>
      <p:boldItalic r:id="rId14"/>
    </p:embeddedFont>
    <p:embeddedFont>
      <p:font typeface="맑은 고딕" pitchFamily="50" charset="-127"/>
      <p:regular r:id="rId15"/>
      <p:bold r:id="rId16"/>
    </p:embeddedFont>
    <p:embeddedFont>
      <p:font typeface="Arial Unicode MS" pitchFamily="50" charset="-127"/>
      <p:regular r:id="rId1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93659-EC34-4A17-BCC0-05C84F91C3BB}" type="datetimeFigureOut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C82E82-E554-4143-939D-9408AF117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9B545994-D253-4B59-89E6-78861890F54D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DLP_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채권 정보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채권정보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딜러의 담보금액 및 한도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채권정보를 확인할 수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채권정보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625846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채권정보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조회기간 </a:t>
            </a:r>
            <a:r>
              <a:rPr lang="ko-KR" altLang="en-US" smtClean="0">
                <a:solidFill>
                  <a:srgbClr val="000000"/>
                </a:solidFill>
              </a:rPr>
              <a:t> 필드가 삭제됩니다</a:t>
            </a:r>
            <a:r>
              <a:rPr lang="en-US" altLang="ko-KR" smtClean="0">
                <a:solidFill>
                  <a:srgbClr val="000000"/>
                </a:solidFill>
              </a:rPr>
              <a:t>. 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47037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채권정보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7 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98006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채권정보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59" y="863599"/>
            <a:ext cx="5654040" cy="317541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채권정보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9801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1</TotalTime>
  <Words>105</Words>
  <Application>Microsoft Office PowerPoint</Application>
  <PresentationFormat>화면 슬라이드 쇼(4:3)</PresentationFormat>
  <Paragraphs>35</Paragraphs>
  <Slides>8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6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DLP_채권정보</dc:title>
  <dc:creator>gbattery</dc:creator>
  <cp:lastModifiedBy>gbattery</cp:lastModifiedBy>
  <cp:revision>2</cp:revision>
  <dcterms:created xsi:type="dcterms:W3CDTF">2013-11-01T14:29:10Z</dcterms:created>
  <dcterms:modified xsi:type="dcterms:W3CDTF">2013-11-01T14:30:42Z</dcterms:modified>
</cp:coreProperties>
</file>