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5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22F9-988C-49E3-A99D-4D0A1FEE2CB9}" type="datetimeFigureOut">
              <a:rPr lang="ko-KR" altLang="en-US" smtClean="0"/>
              <a:pPr/>
              <a:t>2017-12-14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C5AF4-D4AE-419E-B276-DFA6A4FB1B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404664"/>
            <a:ext cx="3888432" cy="2304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427984" y="404664"/>
            <a:ext cx="3888432" cy="23042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95536" y="2924944"/>
            <a:ext cx="3888432" cy="23042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427984" y="2924944"/>
            <a:ext cx="3888432" cy="23042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2017-12-14T09:02:36Z</dcterms:created>
  <dcterms:modified xsi:type="dcterms:W3CDTF">2017-12-14T09:06:52Z</dcterms:modified>
</cp:coreProperties>
</file>