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6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6200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7403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384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5167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799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181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805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004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500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158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1328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626A2-1978-4A19-9730-BB98415ABA9F}" type="datetimeFigureOut">
              <a:rPr lang="ko-KR" altLang="en-US" smtClean="0"/>
              <a:t>2017-08-17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BA3CD-AB8C-46B2-A30F-F199861983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3130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68565" y="-1061680"/>
            <a:ext cx="4124093" cy="648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/>
          <p:cNvSpPr/>
          <p:nvPr/>
        </p:nvSpPr>
        <p:spPr>
          <a:xfrm rot="16200000">
            <a:off x="439687" y="3912403"/>
            <a:ext cx="1435850" cy="223224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 rot="5400000">
            <a:off x="2726690" y="3912403"/>
            <a:ext cx="1435850" cy="223224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5400000">
            <a:off x="4996440" y="3912403"/>
            <a:ext cx="1435850" cy="223224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5400000">
            <a:off x="7280447" y="3912403"/>
            <a:ext cx="1435850" cy="223224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3355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2</cp:revision>
  <dcterms:created xsi:type="dcterms:W3CDTF">2017-08-16T23:34:01Z</dcterms:created>
  <dcterms:modified xsi:type="dcterms:W3CDTF">2017-08-16T23:48:48Z</dcterms:modified>
</cp:coreProperties>
</file>