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88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2020-08-06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413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2020-08-06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000" b="1">
                <a:solidFill>
                  <a:prstClr val="black"/>
                </a:solidFill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</a:rPr>
              <a:t>광주 개인고객 </a:t>
            </a:r>
            <a:r>
              <a:rPr lang="ko-KR" altLang="en-US" sz="2000" b="1" smtClean="0">
                <a:solidFill>
                  <a:prstClr val="black"/>
                </a:solidFill>
              </a:rPr>
              <a:t>배터리파열</a:t>
            </a:r>
            <a:r>
              <a:rPr lang="en-US" altLang="ko-KR" sz="2000" b="1" smtClean="0">
                <a:solidFill>
                  <a:prstClr val="black"/>
                </a:solidFill>
              </a:rPr>
              <a:t>(</a:t>
            </a:r>
            <a:r>
              <a:rPr lang="en-US" altLang="ko-KR" sz="2000" b="1" smtClean="0">
                <a:solidFill>
                  <a:prstClr val="black"/>
                </a:solidFill>
              </a:rPr>
              <a:t>2020.08.05)</a:t>
            </a:r>
            <a:endParaRPr lang="en-US" altLang="ko-KR" sz="20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229770"/>
              </p:ext>
            </p:extLst>
          </p:nvPr>
        </p:nvGraphicFramePr>
        <p:xfrm>
          <a:off x="107504" y="764704"/>
          <a:ext cx="4442043" cy="5976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 개인고객 </a:t>
                      </a: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빛고을로케트 대리점판매</a:t>
                      </a: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강상호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010-8338-4180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GB100R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2020.05.07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‘20.07.27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2020.08.05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마아티 트럭 시동용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박성철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책임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20.07.27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장착 시동 시 시동불능발생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점프 시동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 시 시동불능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2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회 시동 시 배터리 파열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외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피해 없음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5640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차종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마이티 트럭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진단기측정결과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– 12.83V 883CCA 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이상없음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카바 융착 부 파열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단자상태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양호하나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(+)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단자부위 카바 부분용융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9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점프시동 시 외부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Spark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인한 배터리 파열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39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무상교체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취급부주의로 발생됨에 따라 유상구매권유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고객통보 완료 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838386"/>
            <a:ext cx="4162425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1056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현장점검결과 </a:t>
            </a:r>
            <a:r>
              <a:rPr lang="en-US" altLang="ko-KR" sz="2400" b="1" dirty="0"/>
              <a:t>PL </a:t>
            </a:r>
            <a:r>
              <a:rPr lang="ko-KR" altLang="en-US" sz="2400" b="1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899483"/>
              </p:ext>
            </p:extLst>
          </p:nvPr>
        </p:nvGraphicFramePr>
        <p:xfrm>
          <a:off x="204192" y="105273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수용적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smtClean="0"/>
                        <a:t>  </a:t>
                      </a:r>
                      <a:r>
                        <a:rPr lang="ko-KR" altLang="en-US" sz="1400" smtClean="0"/>
                        <a:t>당해물건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A-1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종결</a:t>
                      </a: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0508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1.</a:t>
            </a:r>
            <a:r>
              <a:rPr lang="ko-KR" altLang="en-US" sz="1200" b="1" smtClean="0"/>
              <a:t>광주개인고객 </a:t>
            </a:r>
            <a:r>
              <a:rPr lang="ko-KR" altLang="en-US" sz="1200" b="1"/>
              <a:t>배터리 </a:t>
            </a:r>
            <a:r>
              <a:rPr lang="ko-KR" altLang="en-US" sz="1200" b="1" smtClean="0"/>
              <a:t>파열 </a:t>
            </a:r>
            <a:r>
              <a:rPr lang="en-US" altLang="ko-KR" sz="1200" b="1" smtClean="0"/>
              <a:t>[’20.03.12]</a:t>
            </a:r>
            <a:r>
              <a:rPr lang="ko-KR" altLang="en-US" sz="1200" b="1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179512" y="1962513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/>
              <a:t>-. </a:t>
            </a:r>
            <a:r>
              <a:rPr lang="ko-KR" altLang="en-US" sz="1200" b="1" smtClean="0"/>
              <a:t>배터리 </a:t>
            </a:r>
            <a:r>
              <a:rPr lang="ko-KR" altLang="en-US" sz="1200" b="1" smtClean="0"/>
              <a:t>교체 </a:t>
            </a:r>
            <a:r>
              <a:rPr lang="ko-KR" altLang="en-US" sz="1200" b="1" smtClean="0"/>
              <a:t>배상요구하였으나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제조상 </a:t>
            </a:r>
            <a:r>
              <a:rPr lang="ko-KR" altLang="en-US" sz="1200" b="1" smtClean="0"/>
              <a:t>이상없으며</a:t>
            </a:r>
            <a:r>
              <a:rPr lang="en-US" altLang="ko-KR" sz="1200" b="1" smtClean="0"/>
              <a:t>, </a:t>
            </a:r>
            <a:r>
              <a:rPr lang="ko-KR" altLang="en-US" sz="1200" b="1">
                <a:latin typeface="+mn-ea"/>
              </a:rPr>
              <a:t>취급부주의로 발생됨에 </a:t>
            </a:r>
            <a:r>
              <a:rPr lang="ko-KR" altLang="en-US" sz="1200" b="1">
                <a:latin typeface="+mn-ea"/>
              </a:rPr>
              <a:t>따라 </a:t>
            </a:r>
            <a:r>
              <a:rPr lang="ko-KR" altLang="en-US" sz="1200" b="1" smtClean="0">
                <a:latin typeface="+mn-ea"/>
              </a:rPr>
              <a:t>유상구매권유 종결처리 함</a:t>
            </a:r>
            <a:endParaRPr lang="en-US" altLang="ko-KR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468</TotalTime>
  <Words>169</Words>
  <Application>Microsoft Office PowerPoint</Application>
  <PresentationFormat>화면 슬라이드 쇼(4:3)</PresentationFormat>
  <Paragraphs>54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gbattery</cp:lastModifiedBy>
  <cp:revision>39</cp:revision>
  <dcterms:created xsi:type="dcterms:W3CDTF">2018-07-03T00:02:36Z</dcterms:created>
  <dcterms:modified xsi:type="dcterms:W3CDTF">2020-08-06T02:02:21Z</dcterms:modified>
</cp:coreProperties>
</file>