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7"/>
  </p:notesMasterIdLst>
  <p:handoutMasterIdLst>
    <p:handoutMasterId r:id="rId18"/>
  </p:handoutMasterIdLst>
  <p:sldIdLst>
    <p:sldId id="374" r:id="rId3"/>
    <p:sldId id="375" r:id="rId4"/>
    <p:sldId id="450" r:id="rId5"/>
    <p:sldId id="392" r:id="rId6"/>
    <p:sldId id="451" r:id="rId7"/>
    <p:sldId id="452" r:id="rId8"/>
    <p:sldId id="454" r:id="rId9"/>
    <p:sldId id="464" r:id="rId10"/>
    <p:sldId id="465" r:id="rId11"/>
    <p:sldId id="485" r:id="rId12"/>
    <p:sldId id="484" r:id="rId13"/>
    <p:sldId id="487" r:id="rId14"/>
    <p:sldId id="488" r:id="rId15"/>
    <p:sldId id="483" r:id="rId16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9" autoAdjust="0"/>
    <p:restoredTop sz="97138" autoAdjust="0"/>
  </p:normalViewPr>
  <p:slideViewPr>
    <p:cSldViewPr snapToGrid="0" showGuides="1">
      <p:cViewPr>
        <p:scale>
          <a:sx n="100" d="100"/>
          <a:sy n="100" d="100"/>
        </p:scale>
        <p:origin x="-270" y="-408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45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73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497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21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45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69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593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17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50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29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553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비트맵 이미지" r:id="rId12" imgW="4029637" imgH="1228571" progId="PBrush">
                  <p:embed/>
                </p:oleObj>
              </mc:Choice>
              <mc:Fallback>
                <p:oleObj name="비트맵 이미지" r:id="rId12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비트맵 이미지" r:id="rId7" imgW="4029637" imgH="1228571" progId="PBrush">
                  <p:embed/>
                </p:oleObj>
              </mc:Choice>
              <mc:Fallback>
                <p:oleObj name="비트맵 이미지" r:id="rId7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2014.12.16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SD_01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반품오더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영업클레임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5543502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2014. 12. 16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874258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영업클레임 반품 오더 진행에 대해 전반적인 프로세스를 이해하고 단계별 작업 내용에 대해 숙지한다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431300"/>
              </p:ext>
            </p:extLst>
          </p:nvPr>
        </p:nvGraphicFramePr>
        <p:xfrm>
          <a:off x="469902" y="1352550"/>
          <a:ext cx="8969374" cy="4719850"/>
        </p:xfrm>
        <a:graphic>
          <a:graphicData uri="http://schemas.openxmlformats.org/drawingml/2006/table">
            <a:tbl>
              <a:tblPr/>
              <a:tblGrid>
                <a:gridCol w="606470"/>
                <a:gridCol w="1474679"/>
                <a:gridCol w="1674710"/>
                <a:gridCol w="3108957"/>
                <a:gridCol w="1100159"/>
                <a:gridCol w="1004399"/>
              </a:tblGrid>
              <a:tr h="4468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15181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01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S/O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입력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반품</a:t>
                      </a: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S/O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입력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 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S/O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입력단계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02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D/O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</a:t>
                      </a:r>
                      <a:r>
                        <a:rPr lang="en-US" altLang="ko-KR" sz="1100" b="0" i="0" u="none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D/O </a:t>
                      </a:r>
                      <a:r>
                        <a:rPr lang="ko-KR" altLang="en-US" sz="1100" b="0" i="0" u="none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D/O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ZVL01N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03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전산반품 입고처리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전산반품 입고처리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전산반품 건의 재고 입고처리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VL02N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04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전산반품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Scrap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작업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전산반품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Scrap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작업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전산반품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Scrap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작업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기타출고 처리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)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MB1A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424">
                <a:tc>
                  <a:txBody>
                    <a:bodyPr/>
                    <a:lstStyle/>
                    <a:p>
                      <a:pPr algn="ctr"/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algn="ctr"/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algn="ctr"/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4" y="1600199"/>
            <a:ext cx="4934692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생성하기 위한 기초정보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영업그룹을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ZRE1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기초정보를 먼저 기입하며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기초정보의 유통경로와 관련된 유형만 리스트화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724026" y="3105150"/>
            <a:ext cx="781050" cy="1047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847851" y="2457450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>
            <a:stCxn id="5" idx="0"/>
            <a:endCxn id="6" idx="4"/>
          </p:cNvCxnSpPr>
          <p:nvPr/>
        </p:nvCxnSpPr>
        <p:spPr>
          <a:xfrm flipV="1">
            <a:off x="2114551" y="2857500"/>
            <a:ext cx="19050" cy="2476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4" y="1643063"/>
            <a:ext cx="4990626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2516409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오더사유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영업클레임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타원 11"/>
          <p:cNvSpPr/>
          <p:nvPr/>
        </p:nvSpPr>
        <p:spPr>
          <a:xfrm>
            <a:off x="2828926" y="4686300"/>
            <a:ext cx="542924" cy="2000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323976" y="3810000"/>
            <a:ext cx="904874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1719264"/>
            <a:ext cx="4581524" cy="3233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44678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출하지점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출하창고는 가상 반품재고를 잡을 플랜트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기입한다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- 1100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오더번호를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2143126" y="2909886"/>
            <a:ext cx="1057274" cy="1566863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628651" y="2090737"/>
            <a:ext cx="866774" cy="3714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/>
          <p:cNvCxnSpPr>
            <a:stCxn id="6" idx="1"/>
            <a:endCxn id="8" idx="5"/>
          </p:cNvCxnSpPr>
          <p:nvPr/>
        </p:nvCxnSpPr>
        <p:spPr>
          <a:xfrm flipH="1" flipV="1">
            <a:off x="1368489" y="2407811"/>
            <a:ext cx="929471" cy="73153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1681163"/>
            <a:ext cx="4781550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590124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불량창고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header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header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정보에서 반드시 실물반품과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전산반품의 구분을 해준다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1590676" y="1952625"/>
            <a:ext cx="333374" cy="381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762250" y="4352924"/>
            <a:ext cx="457199" cy="4476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7" idx="1"/>
            <a:endCxn id="6" idx="5"/>
          </p:cNvCxnSpPr>
          <p:nvPr/>
        </p:nvCxnSpPr>
        <p:spPr>
          <a:xfrm flipH="1" flipV="1">
            <a:off x="1875229" y="2277829"/>
            <a:ext cx="953976" cy="214065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6" y="1666876"/>
            <a:ext cx="4772024" cy="36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3702694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*header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정보의 선적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출하유형의 지정 후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Z2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현지폐기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파손 등 실물회수가 불가능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interface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넘어가지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않음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타원 7"/>
          <p:cNvSpPr/>
          <p:nvPr/>
        </p:nvSpPr>
        <p:spPr>
          <a:xfrm>
            <a:off x="1485042" y="2190750"/>
            <a:ext cx="428624" cy="3048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262314" y="4467225"/>
            <a:ext cx="290511" cy="23098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867151" y="4429125"/>
            <a:ext cx="695324" cy="180974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직선 화살표 연결선 10"/>
          <p:cNvCxnSpPr>
            <a:stCxn id="8" idx="5"/>
            <a:endCxn id="9" idx="1"/>
          </p:cNvCxnSpPr>
          <p:nvPr/>
        </p:nvCxnSpPr>
        <p:spPr>
          <a:xfrm>
            <a:off x="1850895" y="2450913"/>
            <a:ext cx="1453963" cy="205013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>
            <a:stCxn id="9" idx="6"/>
            <a:endCxn id="10" idx="2"/>
          </p:cNvCxnSpPr>
          <p:nvPr/>
        </p:nvCxnSpPr>
        <p:spPr>
          <a:xfrm flipV="1">
            <a:off x="3552825" y="4519612"/>
            <a:ext cx="314326" cy="6310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입고 처리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 interface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타지 않으므로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아웃바운드 납품변경 에서 수동으로 입고 작업을 처리한다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입력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아웃바운드 납품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VL02N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아웃바운드 납품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" y="1595438"/>
            <a:ext cx="441960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2228851" y="2628899"/>
            <a:ext cx="942974" cy="40005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입고 처리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내용 확인 후 입고전기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billing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실물반품과 마찬가지로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batch job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처리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아웃바운드 납품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VL02N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아웃바운드 납품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3" y="1628775"/>
            <a:ext cx="4986337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2200276" y="1895474"/>
            <a:ext cx="485774" cy="30480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9" y="1685925"/>
            <a:ext cx="4985312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454567" y="2800350"/>
            <a:ext cx="7617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/>
              <a:t>영업클레임</a:t>
            </a:r>
            <a:endParaRPr lang="ko-KR" altLang="en-US" sz="900" dirty="0"/>
          </a:p>
        </p:txBody>
      </p:sp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660387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Scrab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 입고처리가 되어 전산재고가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생긴 상태이므로 반드시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처리를 하여 전산재고를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떨어주어야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기존의 기타출고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불량제품폐기처리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전표헤더 텍스트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985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불량제품 폐기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 전산반품 재고가 있는 위치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1343025" y="3067049"/>
            <a:ext cx="590549" cy="64770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457325" y="2800349"/>
            <a:ext cx="685800" cy="209552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Scrab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세부 항목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부서코드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입력 후 저장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88" y="1585913"/>
            <a:ext cx="4920027" cy="36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1295400" y="2362200"/>
            <a:ext cx="590549" cy="238126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876300" y="3067050"/>
            <a:ext cx="752475" cy="238126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876425" y="3076575"/>
            <a:ext cx="590549" cy="238126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99030" y="2781300"/>
            <a:ext cx="42450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 smtClean="0">
                <a:latin typeface="+mn-ea"/>
                <a:ea typeface="+mn-ea"/>
              </a:rPr>
              <a:t>감사합니다</a:t>
            </a:r>
            <a:r>
              <a:rPr lang="en-US" altLang="ko-KR" sz="6000" dirty="0" smtClean="0">
                <a:latin typeface="+mn-ea"/>
                <a:ea typeface="+mn-ea"/>
              </a:rPr>
              <a:t>.</a:t>
            </a:r>
            <a:endParaRPr lang="ko-KR" altLang="en-US" sz="60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14258</TotalTime>
  <Words>701</Words>
  <Application>Microsoft Office PowerPoint</Application>
  <PresentationFormat>A4 용지(210x297mm)</PresentationFormat>
  <Paragraphs>207</Paragraphs>
  <Slides>14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7" baseType="lpstr">
      <vt:lpstr>Office Theme</vt:lpstr>
      <vt:lpstr>1_Office Theme</vt:lpstr>
      <vt:lpstr>비트맵 이미지</vt:lpstr>
      <vt:lpstr>PowerPoint 프레젠테이션</vt:lpstr>
      <vt:lpstr>문서 개정 이력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496</cp:revision>
  <cp:lastPrinted>2006-08-30T13:33:06Z</cp:lastPrinted>
  <dcterms:created xsi:type="dcterms:W3CDTF">2008-05-17T00:48:54Z</dcterms:created>
  <dcterms:modified xsi:type="dcterms:W3CDTF">2014-12-16T07:43:33Z</dcterms:modified>
</cp:coreProperties>
</file>