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  <p:sldId id="262" r:id="rId4"/>
    <p:sldId id="265" r:id="rId5"/>
    <p:sldId id="266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0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94408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48001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1274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93103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02660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17515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6227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15676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47302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82391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10911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37B03-1269-445E-896F-68730282FCAC}" type="datetimeFigureOut">
              <a:rPr lang="ko-KR" altLang="en-US" smtClean="0"/>
              <a:pPr/>
              <a:t>2017-09-27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B4966-94A2-448F-9A61-942E45BFEFE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09899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0895" y="39383"/>
            <a:ext cx="2790251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ts val="1560"/>
              </a:lnSpc>
            </a:pP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1. OK CC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충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방전 패턴 확인결과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8423446"/>
              </p:ext>
            </p:extLst>
          </p:nvPr>
        </p:nvGraphicFramePr>
        <p:xfrm>
          <a:off x="249908" y="282505"/>
          <a:ext cx="11282567" cy="5147998"/>
        </p:xfrm>
        <a:graphic>
          <a:graphicData uri="http://schemas.openxmlformats.org/drawingml/2006/table">
            <a:tbl>
              <a:tblPr/>
              <a:tblGrid>
                <a:gridCol w="601102"/>
                <a:gridCol w="748178"/>
                <a:gridCol w="1164049"/>
                <a:gridCol w="577434"/>
                <a:gridCol w="807346"/>
                <a:gridCol w="962875"/>
                <a:gridCol w="607865"/>
                <a:gridCol w="633222"/>
                <a:gridCol w="577434"/>
                <a:gridCol w="1228290"/>
                <a:gridCol w="973019"/>
                <a:gridCol w="633222"/>
                <a:gridCol w="636603"/>
                <a:gridCol w="1131928"/>
              </a:tblGrid>
              <a:tr h="241516">
                <a:tc rowSpan="2"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방전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 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비고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</a:tr>
              <a:tr h="452159"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부햐량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100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- 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+</a:t>
                      </a: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회생량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– 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100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521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APRO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#40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‘15.11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 8240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CC5G20K]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'15.07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장착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5:35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-30.5Ah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[22.0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-22.8Ah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[16.4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44.0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[1.83]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-223.1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2:04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26.2 Ah (85.8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26.2Ah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(114.8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64.9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[2.70]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19.4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F.T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신형 충전기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452159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KIOTI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#67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‘15.11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 8240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CC3J16J]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'14.02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ko-KR" altLang="en-US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입고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3:59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-26.6Ah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[19.2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-19.6Ah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[14.1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42.8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[1.78]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-230.1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3:22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30.9Ah (116.2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30.9Ah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(157.7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64.6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[2.69]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18.1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51.2V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자동충전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452159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굴림" pitchFamily="50" charset="-127"/>
                          <a:cs typeface="+mn-cs"/>
                        </a:rPr>
                        <a:t>‘15.11</a:t>
                      </a:r>
                      <a:r>
                        <a:rPr kumimoji="0" lang="ko-KR" altLang="en-US" sz="1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굴림" pitchFamily="50" charset="-127"/>
                          <a:cs typeface="+mn-cs"/>
                        </a:rPr>
                        <a:t>월</a:t>
                      </a:r>
                      <a:endParaRPr kumimoji="0" lang="en-US" altLang="ko-KR" sz="1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굴림" pitchFamily="50" charset="-127"/>
                        <a:cs typeface="+mn-cs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 8240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CC6F02C]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'16.06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ko-KR" altLang="en-US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장착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15:02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-67.2Ah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[48.4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-48.5Ah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[35.0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43.8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[1.83]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-228.2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4:48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52.9Ah (78.8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52.9Ah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(109.1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62.9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[2.62]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17.1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45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 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충전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2941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smtClean="0"/>
                        <a:t>-</a:t>
                      </a:r>
                      <a:endParaRPr lang="en-US" sz="1000" dirty="0"/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14:05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54.9Ah (81.6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54.9Ah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(113.1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63.1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[2.63]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17.1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52.4V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자동충전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회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452159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/>
                        <a:t>4:42</a:t>
                      </a:r>
                      <a:endParaRPr lang="en-US" sz="1000" b="1" dirty="0"/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-25.1Ah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[18.1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-17.9Ah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[12.9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44.3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[1.84]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-217.5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452159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‘17.09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/>
                        <a:t>13:57</a:t>
                      </a:r>
                      <a:endParaRPr lang="en-US" sz="1000" b="1" dirty="0"/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-61.3Ah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[44.2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-44.2Ah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[31.9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42.3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[1.76]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-239.1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4:09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54.9Ah (89.5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54.9Ah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(124.1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63.5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[2.65]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18.0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36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자동충전삭제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  <a:tr h="452159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KIOTI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#69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‘16.09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L 8240</a:t>
                      </a:r>
                    </a:p>
                    <a:p>
                      <a:pPr algn="ctr"/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CC5J01C]</a:t>
                      </a:r>
                      <a:endParaRPr lang="ko-KR" altLang="ko-KR" sz="1050" dirty="0" smtClean="0">
                        <a:effectLst/>
                      </a:endParaRPr>
                    </a:p>
                    <a:p>
                      <a:pPr algn="ctr"/>
                      <a:r>
                        <a:rPr lang="en-US" altLang="ko-KR" sz="10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'15.11</a:t>
                      </a:r>
                      <a:r>
                        <a:rPr lang="ko-KR" altLang="ko-KR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ko-KR" altLang="en-US" sz="10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장착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/>
                        <a:t>4:37</a:t>
                      </a:r>
                      <a:endParaRPr lang="en-US" sz="1000" b="1" dirty="0"/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-27.8Ah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[20.0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-19.6Ah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[14.1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44.0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[1.83]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-250.3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3:22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31.4Ah (113.0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31.4Ah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(160.3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62.8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[2.62]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18.0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 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충전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294177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smtClean="0"/>
                        <a:t>-</a:t>
                      </a:r>
                      <a:endParaRPr lang="en-US" sz="1000" dirty="0"/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20:15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37.1Ah (133.3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37.1Ah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(189.1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63.3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[2.64]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18.0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51.1V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자동충전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회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</a:tr>
              <a:tr h="452159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‘17.09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월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/>
                        <a:t>5:50</a:t>
                      </a:r>
                      <a:endParaRPr lang="en-US" sz="1000" b="1" dirty="0"/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-28.8Ah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[20.8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-20.2Ah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[14.6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42.4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[1.77]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-237.0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7:18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108.2Ah (375.7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108.2Ah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(535.7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57.4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[2.39]</a:t>
                      </a: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17.1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 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충전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86177" marR="86177" marT="17869" marB="178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71443" y="5375193"/>
            <a:ext cx="898329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ea typeface="굴림" panose="020B0600000101010101" pitchFamily="50" charset="-127"/>
              </a:rPr>
              <a:t>1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)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카트별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충방전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패턴 확인결과  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18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홀 기준 중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/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저 부하 조건으로 확인 되었으며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, [DOD/2HR 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기준 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35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％↑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: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고부하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, 35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↓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: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중저부하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ea typeface="굴림" panose="020B0600000101010101" pitchFamily="50" charset="-127"/>
              </a:rPr>
              <a:t>2)36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홀 운행 후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충전율은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124.1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％ 수준으로 양호 한 것으로 확인되었으며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ea typeface="굴림" panose="020B0600000101010101" pitchFamily="50" charset="-127"/>
              </a:rPr>
              <a:t>3)18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홀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운행카트의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충전율은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장착 배터리의 기대수명 경과상태로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과충전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현상이 발생됨에 따라 일정협의 후 재 확인 진행예정임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.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</a:t>
            </a:r>
            <a:endParaRPr lang="en-US" altLang="ko-KR" sz="1000" b="1" dirty="0" smtClean="0"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ea typeface="굴림" panose="020B0600000101010101" pitchFamily="50" charset="-127"/>
              </a:rPr>
              <a:t>4)KIOTI – SIGNET 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충전기 </a:t>
            </a:r>
            <a:endParaRPr lang="en-US" altLang="ko-KR" sz="1000" b="1" dirty="0" smtClean="0">
              <a:ea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ea typeface="굴림" panose="020B0600000101010101" pitchFamily="50" charset="-127"/>
              </a:rPr>
              <a:t>   -.’17.08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월 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Signet 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충전기의 자동 재충전 조건 삭제된 것으로 확인 됨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. [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기존 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: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51.1~52.4V 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수준에서 자동충전  재충전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ea typeface="굴림" panose="020B0600000101010101" pitchFamily="50" charset="-127"/>
              </a:rPr>
              <a:t>5)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진행결과 자료는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품질팀에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통보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, 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추가 </a:t>
            </a:r>
            <a:r>
              <a:rPr lang="ko-KR" altLang="en-US" sz="1000" b="1" dirty="0" err="1" smtClean="0">
                <a:ea typeface="굴림" panose="020B0600000101010101" pitchFamily="50" charset="-127"/>
              </a:rPr>
              <a:t>개선여부등</a:t>
            </a:r>
            <a:r>
              <a:rPr lang="ko-KR" altLang="en-US" sz="1000" b="1" dirty="0" smtClean="0">
                <a:ea typeface="굴림" panose="020B0600000101010101" pitchFamily="50" charset="-127"/>
              </a:rPr>
              <a:t> 확인 진행토록 하겠음</a:t>
            </a:r>
            <a:r>
              <a:rPr lang="en-US" altLang="ko-KR" sz="1000" b="1" dirty="0" smtClean="0">
                <a:ea typeface="굴림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79794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4014" y="620689"/>
            <a:ext cx="5081933" cy="307777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400" b="1" dirty="0" smtClean="0">
                <a:solidFill>
                  <a:prstClr val="black"/>
                </a:solidFill>
              </a:rPr>
              <a:t>1)#67 –KIOTI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카트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방전패턴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33092" y="260648"/>
            <a:ext cx="4518759" cy="338554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600" b="1" dirty="0" smtClean="0">
                <a:solidFill>
                  <a:prstClr val="black"/>
                </a:solidFill>
              </a:rPr>
              <a:t>2. OK CC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 </a:t>
            </a:r>
            <a:r>
              <a:rPr lang="ko-KR" altLang="en-US" sz="1600" b="1" dirty="0" err="1" smtClean="0">
                <a:solidFill>
                  <a:prstClr val="black"/>
                </a:solidFill>
              </a:rPr>
              <a:t>충방전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특성</a:t>
            </a:r>
            <a:endParaRPr lang="ko-KR" altLang="en-US" sz="1600" b="1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993" y="938047"/>
            <a:ext cx="11030661" cy="5583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4014" y="620689"/>
            <a:ext cx="5081933" cy="307777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400" b="1" dirty="0" smtClean="0">
                <a:solidFill>
                  <a:prstClr val="black"/>
                </a:solidFill>
              </a:rPr>
              <a:t>2)#67 –KIOTI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카트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방전패턴 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33092" y="260648"/>
            <a:ext cx="4518759" cy="338554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600" b="1" dirty="0" smtClean="0">
                <a:solidFill>
                  <a:prstClr val="black"/>
                </a:solidFill>
              </a:rPr>
              <a:t>2. OK CC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 </a:t>
            </a:r>
            <a:r>
              <a:rPr lang="ko-KR" altLang="en-US" sz="1600" b="1" dirty="0" err="1" smtClean="0">
                <a:solidFill>
                  <a:prstClr val="black"/>
                </a:solidFill>
              </a:rPr>
              <a:t>충방전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특성</a:t>
            </a:r>
            <a:endParaRPr lang="ko-KR" altLang="en-US" sz="1600" b="1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821" y="872906"/>
            <a:ext cx="10991248" cy="5866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4014" y="620689"/>
            <a:ext cx="5081933" cy="307777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400" b="1" dirty="0" smtClean="0">
                <a:solidFill>
                  <a:prstClr val="black"/>
                </a:solidFill>
              </a:rPr>
              <a:t>3)#69 –KIOTI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카트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방전패턴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33092" y="260648"/>
            <a:ext cx="4518759" cy="338554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600" b="1" dirty="0" smtClean="0">
                <a:solidFill>
                  <a:prstClr val="black"/>
                </a:solidFill>
              </a:rPr>
              <a:t>2. OK CC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 </a:t>
            </a:r>
            <a:r>
              <a:rPr lang="ko-KR" altLang="en-US" sz="1600" b="1" dirty="0" err="1" smtClean="0">
                <a:solidFill>
                  <a:prstClr val="black"/>
                </a:solidFill>
              </a:rPr>
              <a:t>충방전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특성</a:t>
            </a:r>
            <a:endParaRPr lang="ko-KR" altLang="en-US" sz="1600" b="1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7940" y="874986"/>
            <a:ext cx="10918769" cy="5856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4014" y="620689"/>
            <a:ext cx="5081933" cy="307777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400" b="1" dirty="0" smtClean="0">
                <a:solidFill>
                  <a:prstClr val="black"/>
                </a:solidFill>
              </a:rPr>
              <a:t>4)#69 –KIOTI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카트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충전패턴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33092" y="260648"/>
            <a:ext cx="4518759" cy="338554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lvl="0"/>
            <a:r>
              <a:rPr lang="en-US" altLang="ko-KR" sz="1600" b="1" dirty="0" smtClean="0">
                <a:solidFill>
                  <a:prstClr val="black"/>
                </a:solidFill>
              </a:rPr>
              <a:t>2. OK CC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 </a:t>
            </a:r>
            <a:r>
              <a:rPr lang="ko-KR" altLang="en-US" sz="1600" b="1" dirty="0" err="1" smtClean="0">
                <a:solidFill>
                  <a:prstClr val="black"/>
                </a:solidFill>
              </a:rPr>
              <a:t>충방전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특성</a:t>
            </a:r>
            <a:endParaRPr lang="ko-KR" altLang="en-US" sz="1600" b="1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294" y="893379"/>
            <a:ext cx="11025953" cy="579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직사각형 8"/>
          <p:cNvSpPr/>
          <p:nvPr/>
        </p:nvSpPr>
        <p:spPr>
          <a:xfrm>
            <a:off x="777765" y="6341156"/>
            <a:ext cx="95644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b="1" dirty="0" smtClean="0">
                <a:ea typeface="굴림" panose="020B0600000101010101" pitchFamily="50" charset="-127"/>
              </a:rPr>
              <a:t>※ 69</a:t>
            </a:r>
            <a:r>
              <a:rPr lang="ko-KR" altLang="en-US" sz="1200" b="1" dirty="0" smtClean="0">
                <a:ea typeface="굴림" panose="020B0600000101010101" pitchFamily="50" charset="-127"/>
              </a:rPr>
              <a:t>번 </a:t>
            </a:r>
            <a:r>
              <a:rPr lang="ko-KR" altLang="en-US" sz="1200" b="1" dirty="0" err="1" smtClean="0">
                <a:ea typeface="굴림" panose="020B0600000101010101" pitchFamily="50" charset="-127"/>
              </a:rPr>
              <a:t>카트</a:t>
            </a:r>
            <a:r>
              <a:rPr lang="ko-KR" altLang="en-US" sz="1200" b="1" dirty="0" smtClean="0">
                <a:ea typeface="굴림" panose="020B0600000101010101" pitchFamily="50" charset="-127"/>
              </a:rPr>
              <a:t> </a:t>
            </a:r>
            <a:r>
              <a:rPr lang="en-US" altLang="ko-KR" sz="1200" b="1" dirty="0" smtClean="0">
                <a:ea typeface="굴림" panose="020B0600000101010101" pitchFamily="50" charset="-127"/>
              </a:rPr>
              <a:t>18</a:t>
            </a:r>
            <a:r>
              <a:rPr lang="ko-KR" altLang="en-US" sz="1200" b="1" dirty="0" smtClean="0">
                <a:ea typeface="굴림" panose="020B0600000101010101" pitchFamily="50" charset="-127"/>
              </a:rPr>
              <a:t>홀 운행 후 </a:t>
            </a:r>
            <a:r>
              <a:rPr lang="ko-KR" altLang="en-US" sz="1200" b="1" dirty="0" err="1" smtClean="0">
                <a:ea typeface="굴림" panose="020B0600000101010101" pitchFamily="50" charset="-127"/>
              </a:rPr>
              <a:t>충전율은</a:t>
            </a:r>
            <a:r>
              <a:rPr lang="ko-KR" altLang="en-US" sz="1200" b="1" dirty="0" smtClean="0">
                <a:ea typeface="굴림" panose="020B0600000101010101" pitchFamily="50" charset="-127"/>
              </a:rPr>
              <a:t> 장착 배터리의 기대수명 경과상태로 </a:t>
            </a:r>
            <a:r>
              <a:rPr lang="ko-KR" altLang="en-US" sz="1200" b="1" dirty="0" err="1" smtClean="0">
                <a:ea typeface="굴림" panose="020B0600000101010101" pitchFamily="50" charset="-127"/>
              </a:rPr>
              <a:t>과충전</a:t>
            </a:r>
            <a:r>
              <a:rPr lang="ko-KR" altLang="en-US" sz="1200" b="1" dirty="0" smtClean="0">
                <a:ea typeface="굴림" panose="020B0600000101010101" pitchFamily="50" charset="-127"/>
              </a:rPr>
              <a:t> 현상이 발생됨에 따라 일정협의 후 재 확인 진행예정임</a:t>
            </a:r>
            <a:endParaRPr lang="ko-KR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599</Words>
  <Application>Microsoft Office PowerPoint</Application>
  <PresentationFormat>사용자 지정</PresentationFormat>
  <Paragraphs>203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11</cp:revision>
  <dcterms:created xsi:type="dcterms:W3CDTF">2017-09-25T09:42:31Z</dcterms:created>
  <dcterms:modified xsi:type="dcterms:W3CDTF">2017-09-27T09:54:25Z</dcterms:modified>
</cp:coreProperties>
</file>