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3" r:id="rId1"/>
  </p:sldMasterIdLst>
  <p:notesMasterIdLst>
    <p:notesMasterId r:id="rId4"/>
  </p:notesMasterIdLst>
  <p:sldIdLst>
    <p:sldId id="264" r:id="rId2"/>
    <p:sldId id="258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764" y="96"/>
      </p:cViewPr>
      <p:guideLst>
        <p:guide orient="horz" pos="2159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068568F3-BADE-44BC-86C3-45F7ABDF14A8}" type="datetime1">
              <a:rPr lang="ko-KR" altLang="en-US"/>
              <a:pPr lvl="0">
                <a:defRPr/>
              </a:pPr>
              <a:t>2025-07-17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FF1ED1C5-4F4E-4D3E-8595-AB1B0620DD3C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9ED8D1B3-7A0E-438C-9F7C-1CF88B072C64}" type="slidenum">
              <a:rPr lang="en-US" altLang="en-US">
                <a:solidFill>
                  <a:prstClr val="black"/>
                </a:solidFill>
              </a:rPr>
              <a:pPr lvl="0">
                <a:defRPr/>
              </a:pPr>
              <a:t>1</a:t>
            </a:fld>
            <a:endParaRPr lang="en-US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45015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2025-07-17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2025-07-17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2025-07-17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2025-07-17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2025-07-17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2025-07-17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2025-07-17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2025-07-17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2025-07-17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2025-07-17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2025-07-17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2025-07-17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>
          <a:xfrm>
            <a:off x="0" y="59288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/>
          </a:ln>
        </p:spPr>
        <p:txBody>
          <a:bodyPr wrap="none" anchor="ctr"/>
          <a:lstStyle/>
          <a:p>
            <a:pPr lvl="0">
              <a:defRPr/>
            </a:pPr>
            <a:endParaRPr lang="ko-KR" altLang="ko-KR" sz="100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>
          <a:xfrm>
            <a:off x="8316416" y="235967"/>
            <a:ext cx="763513" cy="307777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ko-KR" sz="140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/>
                <a:ea typeface="세방고딕 Regular"/>
              </a:rPr>
              <a:t>CS</a:t>
            </a:r>
            <a:r>
              <a:rPr lang="ko-KR" altLang="en-US" sz="140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/>
                <a:ea typeface="세방고딕 Regular"/>
              </a:rPr>
              <a:t>팀</a:t>
            </a:r>
            <a:endParaRPr lang="en-US" altLang="ko-KR" sz="1400">
              <a:solidFill>
                <a:srgbClr val="4F81BD">
                  <a:lumMod val="60000"/>
                  <a:lumOff val="40000"/>
                </a:srgbClr>
              </a:solidFill>
              <a:latin typeface="세방고딕 Regular"/>
              <a:ea typeface="세방고딕 Regular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>
          <a:xfrm>
            <a:off x="35495" y="143634"/>
            <a:ext cx="9000995" cy="40011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/>
              <a:buChar char="u"/>
              <a:defRPr/>
            </a:pPr>
            <a:r>
              <a:rPr lang="ko-KR" altLang="en-US" sz="2000" b="1" dirty="0">
                <a:solidFill>
                  <a:prstClr val="black"/>
                </a:solidFill>
                <a:latin typeface="세방고딕 Regular"/>
                <a:ea typeface="세방고딕 Regular"/>
              </a:rPr>
              <a:t> 주요문제 발생현황 </a:t>
            </a:r>
            <a:r>
              <a:rPr lang="ko-KR" altLang="en-US" sz="2000" b="1">
                <a:solidFill>
                  <a:prstClr val="black"/>
                </a:solidFill>
                <a:latin typeface="세방고딕 Regular"/>
                <a:ea typeface="세방고딕 Regular"/>
              </a:rPr>
              <a:t>보고 </a:t>
            </a:r>
            <a:r>
              <a:rPr lang="en-US" altLang="ko-KR" sz="2000" b="1">
                <a:solidFill>
                  <a:prstClr val="black"/>
                </a:solidFill>
                <a:latin typeface="세방고딕 Regular"/>
                <a:ea typeface="세방고딕 Regular"/>
              </a:rPr>
              <a:t>– </a:t>
            </a:r>
            <a:r>
              <a:rPr lang="ko-KR" altLang="en-US" sz="2000" b="1" smtClean="0">
                <a:solidFill>
                  <a:prstClr val="black"/>
                </a:solidFill>
                <a:latin typeface="세방고딕 Regular"/>
                <a:ea typeface="세방고딕 Regular"/>
              </a:rPr>
              <a:t>세아</a:t>
            </a:r>
            <a:r>
              <a:rPr lang="en-US" altLang="ko-KR" sz="2000" b="1" smtClean="0">
                <a:solidFill>
                  <a:prstClr val="black"/>
                </a:solidFill>
                <a:latin typeface="세방고딕 Regular"/>
                <a:ea typeface="세방고딕 Regular"/>
              </a:rPr>
              <a:t>ENG </a:t>
            </a:r>
            <a:r>
              <a:rPr lang="ko-KR" altLang="en-US" sz="2000" b="1" smtClean="0">
                <a:solidFill>
                  <a:prstClr val="black"/>
                </a:solidFill>
                <a:latin typeface="세방고딕 Regular"/>
                <a:ea typeface="세방고딕 Regular"/>
              </a:rPr>
              <a:t>대전공장 </a:t>
            </a:r>
            <a:r>
              <a:rPr lang="en-US" altLang="ko-KR" sz="2000" b="1" smtClean="0">
                <a:solidFill>
                  <a:prstClr val="black"/>
                </a:solidFill>
                <a:latin typeface="세방고딕 Regular"/>
                <a:ea typeface="세방고딕 Regular"/>
              </a:rPr>
              <a:t>MSB600 </a:t>
            </a:r>
            <a:r>
              <a:rPr lang="ko-KR" altLang="en-US" sz="2000" b="1" smtClean="0">
                <a:solidFill>
                  <a:prstClr val="black"/>
                </a:solidFill>
                <a:latin typeface="세방고딕 Regular"/>
                <a:ea typeface="세방고딕 Regular"/>
              </a:rPr>
              <a:t>손상</a:t>
            </a:r>
            <a:r>
              <a:rPr lang="en-US" altLang="ko-KR" b="1" smtClean="0">
                <a:solidFill>
                  <a:prstClr val="black"/>
                </a:solidFill>
                <a:latin typeface="세방고딕 Regular"/>
                <a:ea typeface="세방고딕 Regular"/>
              </a:rPr>
              <a:t> </a:t>
            </a:r>
            <a:r>
              <a:rPr lang="en-US" altLang="ko-KR" b="1">
                <a:solidFill>
                  <a:prstClr val="black"/>
                </a:solidFill>
                <a:latin typeface="세방고딕 Regular"/>
                <a:ea typeface="세방고딕 Regular"/>
              </a:rPr>
              <a:t>[</a:t>
            </a:r>
            <a:r>
              <a:rPr lang="en-US" altLang="ko-KR" b="1" smtClean="0">
                <a:solidFill>
                  <a:prstClr val="black"/>
                </a:solidFill>
                <a:latin typeface="세방고딕 Regular"/>
                <a:ea typeface="세방고딕 Regular"/>
              </a:rPr>
              <a:t>2025.07.17]</a:t>
            </a:r>
            <a:endParaRPr lang="en-US" altLang="ko-KR" b="1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4945558"/>
              </p:ext>
            </p:extLst>
          </p:nvPr>
        </p:nvGraphicFramePr>
        <p:xfrm>
          <a:off x="107504" y="668904"/>
          <a:ext cx="4660410" cy="60136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47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4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26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3850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1824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업 체 명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000" b="1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세아</a:t>
                      </a:r>
                      <a:r>
                        <a:rPr lang="en-US" altLang="ko-KR" sz="1000" b="1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ENG </a:t>
                      </a:r>
                      <a:r>
                        <a:rPr lang="ko-KR" altLang="en-US" sz="1000" b="1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대전공장</a:t>
                      </a:r>
                      <a:endParaRPr lang="en-US" altLang="ko-KR" sz="1000" b="1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9990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담 당 자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정성훈차장</a:t>
                      </a:r>
                      <a:endParaRPr lang="ko-KR" altLang="en-US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연 </a:t>
                      </a:r>
                      <a:r>
                        <a:rPr lang="ko-KR" altLang="en-US" sz="1000" b="1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락</a:t>
                      </a: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처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en-US" altLang="ko-KR" sz="1000" b="1" i="0" u="none" strike="noStrike" smtClean="0">
                          <a:solidFill>
                            <a:srgbClr val="000000"/>
                          </a:solidFill>
                          <a:effectLst/>
                          <a:latin typeface="세방고딕 Regular"/>
                          <a:ea typeface="세방고딕 Regular"/>
                        </a:rPr>
                        <a:t>010-5147-4753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세방고딕 Regular"/>
                        <a:ea typeface="세방고딕 Regular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7908"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제 품 명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MSB600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Lot No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2025.02.26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9990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설치수량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30EA×2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조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발생수량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1EA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6074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설치일자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’25.04.29</a:t>
                      </a:r>
                      <a:endParaRPr lang="ko-KR" altLang="en-US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점검일자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2025.07.17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9600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사용용도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터빈발전기 시동용</a:t>
                      </a:r>
                      <a:endParaRPr lang="ko-KR" altLang="en-US" sz="1000" b="1" kern="1200" baseline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점 검 자 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CS</a:t>
                      </a:r>
                      <a:r>
                        <a:rPr lang="ko-KR" altLang="en-US" sz="1000" b="1" kern="120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팀   </a:t>
                      </a:r>
                      <a:r>
                        <a:rPr lang="ko-KR" altLang="en-US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박성철 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책임</a:t>
                      </a:r>
                      <a:endParaRPr lang="en-US" altLang="ko-KR" sz="1000" b="1" kern="120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품질팀 배규한 책임</a:t>
                      </a:r>
                      <a:endParaRPr lang="en-US" altLang="ko-KR" sz="1000" b="1" kern="120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158873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발생내역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-.’25.04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월 터빈발전기 시동 전원용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MSB600 30EA × 2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조 설치 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 marL="0" marR="0" indent="0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-.Main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전원을 제외 한 배터리 간 체결은 성수로케트에서 진행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 marL="0" marR="0" indent="0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-.’25.07.16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일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16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시경 시운전 시동 시 배터리함 내 파열음과 불꽃 발생 됨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</a:t>
                      </a:r>
                    </a:p>
                    <a:p>
                      <a:pPr marL="0" marR="0" indent="0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 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→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’25.07.17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일 나로호우주센터용 터빈발전기 입회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Test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예정으로 긴급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 marL="0" marR="0" indent="0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     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점검 및 대응 요청 함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.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5101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피해내역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Wingdings"/>
                        <a:buNone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배터리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1EA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손상 外 피해없음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904936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점검결과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-.2.16V 0.350mΩ 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배터리 상태 양호</a:t>
                      </a:r>
                      <a:endParaRPr lang="en-US" altLang="ko-KR" sz="1000" b="1" u="none" kern="1200" baseline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열간 연결 단자대 볼트 체결 미흡에 의한  스파크 발생</a:t>
                      </a: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및 볼트 절단 확인</a:t>
                      </a:r>
                      <a:endParaRPr lang="en-US" altLang="ko-KR" sz="1000" b="1" u="none" kern="1200" baseline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볼트절단 부</a:t>
                      </a: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(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너트부위</a:t>
                      </a: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)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제품 상단에 낙하</a:t>
                      </a: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, 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고열로 인해 제품내부로 유입</a:t>
                      </a:r>
                      <a:endParaRPr lang="en-US" altLang="ko-KR" sz="1000" b="1" u="none" kern="1200" baseline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제품 단자대 평와샤 추가 삽입 오류 확인</a:t>
                      </a:r>
                      <a:endParaRPr lang="en-US" altLang="ko-KR" sz="1000" b="1" u="none" kern="1200" baseline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판정내용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열간 연결 단자대 볼트 체결 미흡에 따른 접촉저항 발생으로 볼트끊김 </a:t>
                      </a:r>
                      <a:endParaRPr lang="en-US" altLang="ko-KR" sz="1000" b="1" kern="120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요구사항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발생원인 확인</a:t>
                      </a:r>
                      <a:endParaRPr lang="en-US" altLang="ko-KR" sz="1000" b="1" kern="120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124529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조치사항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indent="0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손상제품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1EA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유상구매 로 교체완료 하였으며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, [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성수로케트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]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나로호우주센터용 터빈발전기 참관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Test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정상 진행 중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.</a:t>
                      </a:r>
                    </a:p>
                    <a:p>
                      <a:pPr marL="0" indent="0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고정형 제품 설치품질 확보방안 필요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8194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5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7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0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2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9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1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5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7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8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9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2134" y="658491"/>
            <a:ext cx="4233179" cy="6082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464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3898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현장점검결과 </a:t>
            </a:r>
            <a:r>
              <a:rPr lang="en-US" altLang="ko-KR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PL </a:t>
            </a:r>
            <a:r>
              <a:rPr lang="ko-KR" altLang="en-US" sz="24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</a:t>
            </a:r>
            <a:endParaRPr lang="ko-KR" altLang="en-US" sz="24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979904"/>
            <a:ext cx="7236296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5253737"/>
              </p:ext>
            </p:extLst>
          </p:nvPr>
        </p:nvGraphicFramePr>
        <p:xfrm>
          <a:off x="204192" y="836712"/>
          <a:ext cx="7608168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36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72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소비자성향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사건수준의견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종합의견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수용적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당해물건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A-1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종결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2044" y="548680"/>
            <a:ext cx="39421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spcBef>
                <a:spcPct val="50000"/>
              </a:spcBef>
              <a:buFont typeface="Wingdings"/>
              <a:buChar char="u"/>
              <a:defRPr/>
            </a:pPr>
            <a:r>
              <a:rPr lang="en-US" altLang="ko-KR" sz="12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</a:t>
            </a:r>
            <a:r>
              <a:rPr lang="en-US" altLang="ko-KR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</a:t>
            </a:r>
            <a:r>
              <a:rPr lang="ko-KR" altLang="en-US" sz="1200" b="1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200" b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세아</a:t>
            </a:r>
            <a:r>
              <a:rPr lang="en-US" altLang="ko-KR" sz="1200" b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ENG </a:t>
            </a:r>
            <a:r>
              <a:rPr lang="ko-KR" altLang="en-US" sz="1200" b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대전공장 </a:t>
            </a:r>
            <a:r>
              <a:rPr lang="en-US" altLang="ko-KR" sz="1200" b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MSB600 </a:t>
            </a:r>
            <a:r>
              <a:rPr lang="ko-KR" altLang="en-US" sz="1200" b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손상</a:t>
            </a:r>
            <a:r>
              <a:rPr lang="en-US" altLang="ko-KR" sz="1200" b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sz="1200" b="1" smtClean="0">
                <a:solidFill>
                  <a:prstClr val="black"/>
                </a:solidFill>
                <a:latin typeface="세방고딕 Regular"/>
                <a:ea typeface="세방고딕 Regular"/>
              </a:rPr>
              <a:t> </a:t>
            </a:r>
            <a:r>
              <a:rPr lang="en-US" altLang="ko-KR" sz="1200" b="1">
                <a:solidFill>
                  <a:prstClr val="black"/>
                </a:solidFill>
                <a:latin typeface="세방고딕 Regular"/>
                <a:ea typeface="세방고딕 Regular"/>
              </a:rPr>
              <a:t>[</a:t>
            </a:r>
            <a:r>
              <a:rPr lang="en-US" altLang="ko-KR" sz="1200" b="1" smtClean="0">
                <a:solidFill>
                  <a:prstClr val="black"/>
                </a:solidFill>
                <a:latin typeface="세방고딕 Regular"/>
                <a:ea typeface="세방고딕 Regular"/>
              </a:rPr>
              <a:t>2025.07.17]</a:t>
            </a:r>
            <a:endParaRPr lang="en-US" altLang="ko-KR" sz="1200" b="1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564904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636912"/>
            <a:ext cx="18421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※PL </a:t>
            </a:r>
            <a:r>
              <a:rPr lang="ko-KR" altLang="en-US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 분류표  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F445C29-A895-4BB6-A13E-2087A507648C}"/>
              </a:ext>
            </a:extLst>
          </p:cNvPr>
          <p:cNvSpPr txBox="1"/>
          <p:nvPr/>
        </p:nvSpPr>
        <p:spPr>
          <a:xfrm>
            <a:off x="35496" y="1591080"/>
            <a:ext cx="9073008" cy="723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  <a:defRPr/>
            </a:pPr>
            <a:r>
              <a:rPr lang="en-US" altLang="ko-KR" sz="1200" b="1" smtClean="0">
                <a:latin typeface="세방고딕 Regular"/>
                <a:ea typeface="세방고딕 Regular"/>
              </a:rPr>
              <a:t>-.</a:t>
            </a:r>
            <a:r>
              <a:rPr lang="ko-KR" altLang="en-US" sz="1200" b="1" smtClean="0">
                <a:latin typeface="세방고딕 Regular"/>
                <a:ea typeface="세방고딕 Regular"/>
              </a:rPr>
              <a:t>체결미흡에 따른 제품 손상발생건이며</a:t>
            </a:r>
            <a:r>
              <a:rPr lang="en-US" altLang="ko-KR" sz="1200" b="1" smtClean="0">
                <a:latin typeface="세방고딕 Regular"/>
                <a:ea typeface="세방고딕 Regular"/>
              </a:rPr>
              <a:t>, </a:t>
            </a:r>
            <a:r>
              <a:rPr lang="ko-KR" altLang="en-US" sz="1200" b="1" smtClean="0">
                <a:latin typeface="세방고딕 Regular"/>
                <a:ea typeface="세방고딕 Regular"/>
              </a:rPr>
              <a:t>손상제품 </a:t>
            </a:r>
            <a:r>
              <a:rPr lang="en-US" altLang="ko-KR" sz="1200" b="1">
                <a:latin typeface="세방고딕 Regular"/>
                <a:ea typeface="세방고딕 Regular"/>
              </a:rPr>
              <a:t>1EA </a:t>
            </a:r>
            <a:r>
              <a:rPr lang="ko-KR" altLang="en-US" sz="1200" b="1">
                <a:latin typeface="세방고딕 Regular"/>
                <a:ea typeface="세방고딕 Regular"/>
              </a:rPr>
              <a:t>유상구매 로 </a:t>
            </a:r>
            <a:r>
              <a:rPr lang="ko-KR" altLang="en-US" sz="1200" b="1">
                <a:latin typeface="세방고딕 Regular"/>
                <a:ea typeface="세방고딕 Regular"/>
              </a:rPr>
              <a:t>교체완료 </a:t>
            </a:r>
            <a:r>
              <a:rPr lang="ko-KR" altLang="en-US" sz="1200" b="1">
                <a:latin typeface="세방고딕 Regular"/>
                <a:ea typeface="세방고딕 Regular"/>
              </a:rPr>
              <a:t>함</a:t>
            </a:r>
            <a:r>
              <a:rPr lang="en-US" altLang="ko-KR" sz="1200" b="1" smtClean="0">
                <a:latin typeface="세방고딕 Regular"/>
                <a:ea typeface="세방고딕 Regular"/>
              </a:rPr>
              <a:t> </a:t>
            </a:r>
            <a:r>
              <a:rPr lang="en-US" altLang="ko-KR" sz="1200" b="1">
                <a:latin typeface="세방고딕 Regular"/>
                <a:ea typeface="세방고딕 Regular"/>
              </a:rPr>
              <a:t>[</a:t>
            </a:r>
            <a:r>
              <a:rPr lang="ko-KR" altLang="en-US" sz="1200" b="1">
                <a:latin typeface="세방고딕 Regular"/>
                <a:ea typeface="세방고딕 Regular"/>
              </a:rPr>
              <a:t>성수로케트</a:t>
            </a:r>
            <a:r>
              <a:rPr lang="en-US" altLang="ko-KR" sz="1200" b="1">
                <a:latin typeface="세방고딕 Regular"/>
                <a:ea typeface="세방고딕 Regular"/>
              </a:rPr>
              <a:t>]</a:t>
            </a:r>
          </a:p>
          <a:p>
            <a:pPr>
              <a:spcBef>
                <a:spcPts val="300"/>
              </a:spcBef>
              <a:defRPr/>
            </a:pPr>
            <a:r>
              <a:rPr lang="en-US" altLang="ko-KR" sz="1200" b="1">
                <a:latin typeface="세방고딕 Regular"/>
                <a:ea typeface="세방고딕 Regular"/>
              </a:rPr>
              <a:t>-.</a:t>
            </a:r>
            <a:r>
              <a:rPr lang="ko-KR" altLang="en-US" sz="1200" b="1">
                <a:latin typeface="세방고딕 Regular"/>
                <a:ea typeface="세방고딕 Regular"/>
              </a:rPr>
              <a:t>나로우저센터용 터빈발전기 참관 </a:t>
            </a:r>
            <a:r>
              <a:rPr lang="en-US" altLang="ko-KR" sz="1200" b="1">
                <a:latin typeface="세방고딕 Regular"/>
                <a:ea typeface="세방고딕 Regular"/>
              </a:rPr>
              <a:t>Test </a:t>
            </a:r>
            <a:r>
              <a:rPr lang="ko-KR" altLang="en-US" sz="1200" b="1">
                <a:latin typeface="세방고딕 Regular"/>
                <a:ea typeface="세방고딕 Regular"/>
              </a:rPr>
              <a:t>정상 진행 중</a:t>
            </a:r>
            <a:r>
              <a:rPr lang="en-US" altLang="ko-KR" sz="1200" b="1">
                <a:latin typeface="세방고딕 Regular"/>
                <a:ea typeface="세방고딕 Regular"/>
              </a:rPr>
              <a:t>.</a:t>
            </a:r>
          </a:p>
          <a:p>
            <a:pPr>
              <a:spcBef>
                <a:spcPts val="300"/>
              </a:spcBef>
              <a:defRPr/>
            </a:pPr>
            <a:r>
              <a:rPr lang="en-US" altLang="ko-KR" sz="1200" b="1">
                <a:latin typeface="세방고딕 Regular"/>
                <a:ea typeface="세방고딕 Regular"/>
              </a:rPr>
              <a:t>-.</a:t>
            </a:r>
            <a:r>
              <a:rPr lang="ko-KR" altLang="en-US" sz="1200" b="1">
                <a:latin typeface="세방고딕 Regular"/>
                <a:ea typeface="세방고딕 Regular"/>
              </a:rPr>
              <a:t>고정형 제품 설치품질 확보방안 필요</a:t>
            </a:r>
            <a:endParaRPr lang="en-US" altLang="ko-KR" sz="1200" b="1">
              <a:latin typeface="세방고딕 Regular"/>
              <a:ea typeface="세방고딕 Regular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892</TotalTime>
  <Words>263</Words>
  <Application>Microsoft Office PowerPoint</Application>
  <PresentationFormat>화면 슬라이드 쇼(4:3)</PresentationFormat>
  <Paragraphs>60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세방고딕 Regular</vt:lpstr>
      <vt:lpstr>Arial</vt:lpstr>
      <vt:lpstr>Wingdings</vt:lpstr>
      <vt:lpstr>1_Office 테마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Master</cp:lastModifiedBy>
  <cp:revision>199</cp:revision>
  <dcterms:created xsi:type="dcterms:W3CDTF">2018-07-03T00:02:36Z</dcterms:created>
  <dcterms:modified xsi:type="dcterms:W3CDTF">2025-07-17T05:24:37Z</dcterms:modified>
  <cp:version/>
</cp:coreProperties>
</file>