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2" r:id="rId1"/>
  </p:sldMasterIdLst>
  <p:notesMasterIdLst>
    <p:notesMasterId r:id="rId6"/>
  </p:notesMasterIdLst>
  <p:handoutMasterIdLst>
    <p:handoutMasterId r:id="rId7"/>
  </p:handoutMasterIdLst>
  <p:sldIdLst>
    <p:sldId id="658" r:id="rId2"/>
    <p:sldId id="791" r:id="rId3"/>
    <p:sldId id="792" r:id="rId4"/>
    <p:sldId id="793" r:id="rId5"/>
  </p:sldIdLst>
  <p:sldSz cx="9906000" cy="6858000" type="A4"/>
  <p:notesSz cx="6881813" cy="100028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1pPr>
    <a:lvl2pPr marL="456925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2pPr>
    <a:lvl3pPr marL="91385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3pPr>
    <a:lvl4pPr marL="1370776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4pPr>
    <a:lvl5pPr marL="1827704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5pPr>
    <a:lvl6pPr marL="2284627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6pPr>
    <a:lvl7pPr marL="2741554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7pPr>
    <a:lvl8pPr marL="3198478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8pPr>
    <a:lvl9pPr marL="3655403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CCFF99"/>
    <a:srgbClr val="99CC00"/>
    <a:srgbClr val="C8ACB3"/>
    <a:srgbClr val="C89800"/>
    <a:srgbClr val="FF9900"/>
    <a:srgbClr val="FF9966"/>
    <a:srgbClr val="99CCFF"/>
    <a:srgbClr val="FFFFCC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58" autoAdjust="0"/>
    <p:restoredTop sz="80749" autoAdjust="0"/>
  </p:normalViewPr>
  <p:slideViewPr>
    <p:cSldViewPr snapToGrid="0" snapToObjects="1">
      <p:cViewPr>
        <p:scale>
          <a:sx n="90" d="100"/>
          <a:sy n="90" d="100"/>
        </p:scale>
        <p:origin x="-2490" y="-696"/>
      </p:cViewPr>
      <p:guideLst>
        <p:guide orient="horz" pos="2024"/>
        <p:guide pos="14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 snapToObjects="1">
      <p:cViewPr>
        <p:scale>
          <a:sx n="70" d="100"/>
          <a:sy n="70" d="100"/>
        </p:scale>
        <p:origin x="-1932" y="432"/>
      </p:cViewPr>
      <p:guideLst>
        <p:guide orient="horz" pos="3151"/>
        <p:guide pos="216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7313" y="0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02775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7313" y="9502775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fld id="{A2301B7F-1DFB-4B63-9566-1D1637615E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629574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926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0650" y="0"/>
            <a:ext cx="298926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4538" y="768350"/>
            <a:ext cx="5429250" cy="37607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21825"/>
            <a:ext cx="29892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0062"/>
          </a:xfrm>
          <a:prstGeom prst="rect">
            <a:avLst/>
          </a:prstGeom>
        </p:spPr>
        <p:txBody>
          <a:bodyPr vert="horz" lIns="93077" tIns="46538" rIns="93077" bIns="46538" rtlCol="0" anchor="b"/>
          <a:lstStyle>
            <a:lvl1pPr algn="r"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defRPr>
            </a:lvl1pPr>
          </a:lstStyle>
          <a:p>
            <a:pPr>
              <a:defRPr/>
            </a:pPr>
            <a:fld id="{2A3F5FD4-A75E-4477-A8F8-62E55F816D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228940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692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385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0776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7704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4627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554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478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403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7025" y="687388"/>
            <a:ext cx="6232525" cy="4314825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3930625" y="9521335"/>
            <a:ext cx="2988241" cy="460710"/>
          </a:xfrm>
          <a:prstGeom prst="rect">
            <a:avLst/>
          </a:prstGeom>
        </p:spPr>
        <p:txBody>
          <a:bodyPr/>
          <a:lstStyle/>
          <a:p>
            <a:fld id="{695ED7B5-B726-49CA-A761-0F6A7E4B4D0F}" type="slidenum">
              <a:rPr lang="en-US" altLang="ko-KR" smtClean="0">
                <a:solidFill>
                  <a:prstClr val="black"/>
                </a:solidFill>
              </a:rPr>
              <a:pPr/>
              <a:t>1</a:t>
            </a:fld>
            <a:endParaRPr lang="en-US" altLang="ko-K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2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90" indent="0" algn="ctr">
              <a:buNone/>
              <a:defRPr/>
            </a:lvl2pPr>
            <a:lvl3pPr marL="914180" indent="0" algn="ctr">
              <a:buNone/>
              <a:defRPr/>
            </a:lvl3pPr>
            <a:lvl4pPr marL="1371270" indent="0" algn="ctr">
              <a:buNone/>
              <a:defRPr/>
            </a:lvl4pPr>
            <a:lvl5pPr marL="1828362" indent="0" algn="ctr">
              <a:buNone/>
              <a:defRPr/>
            </a:lvl5pPr>
            <a:lvl6pPr marL="2285450" indent="0" algn="ctr">
              <a:buNone/>
              <a:defRPr/>
            </a:lvl6pPr>
            <a:lvl7pPr marL="2742541" indent="0" algn="ctr">
              <a:buNone/>
              <a:defRPr/>
            </a:lvl7pPr>
            <a:lvl8pPr marL="3199631" indent="0" algn="ctr">
              <a:buNone/>
              <a:defRPr/>
            </a:lvl8pPr>
            <a:lvl9pPr marL="3656721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9A150-935A-42AD-9DE7-89645D8D0E2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2" y="6248400"/>
            <a:ext cx="31369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3C179-2F62-4907-8097-6AB8254FC2A1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90" indent="0">
              <a:buNone/>
              <a:defRPr sz="1800"/>
            </a:lvl2pPr>
            <a:lvl3pPr marL="914180" indent="0">
              <a:buNone/>
              <a:defRPr sz="1600"/>
            </a:lvl3pPr>
            <a:lvl4pPr marL="1371270" indent="0">
              <a:buNone/>
              <a:defRPr sz="1400"/>
            </a:lvl4pPr>
            <a:lvl5pPr marL="1828362" indent="0">
              <a:buNone/>
              <a:defRPr sz="1400"/>
            </a:lvl5pPr>
            <a:lvl6pPr marL="2285450" indent="0">
              <a:buNone/>
              <a:defRPr sz="1400"/>
            </a:lvl6pPr>
            <a:lvl7pPr marL="2742541" indent="0">
              <a:buNone/>
              <a:defRPr sz="1400"/>
            </a:lvl7pPr>
            <a:lvl8pPr marL="3199631" indent="0">
              <a:buNone/>
              <a:defRPr sz="1400"/>
            </a:lvl8pPr>
            <a:lvl9pPr marL="3656721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6CFD8-E64B-4C51-B1DC-1FE37B5115F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742951" y="1981200"/>
            <a:ext cx="4127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981200"/>
            <a:ext cx="4127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881D9-5123-447D-9222-44A945A38310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2" indent="0">
              <a:buNone/>
              <a:defRPr sz="1600" b="1"/>
            </a:lvl5pPr>
            <a:lvl6pPr marL="2285450" indent="0">
              <a:buNone/>
              <a:defRPr sz="1600" b="1"/>
            </a:lvl6pPr>
            <a:lvl7pPr marL="2742541" indent="0">
              <a:buNone/>
              <a:defRPr sz="1600" b="1"/>
            </a:lvl7pPr>
            <a:lvl8pPr marL="3199631" indent="0">
              <a:buNone/>
              <a:defRPr sz="1600" b="1"/>
            </a:lvl8pPr>
            <a:lvl9pPr marL="365672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2" indent="0">
              <a:buNone/>
              <a:defRPr sz="1600" b="1"/>
            </a:lvl5pPr>
            <a:lvl6pPr marL="2285450" indent="0">
              <a:buNone/>
              <a:defRPr sz="1600" b="1"/>
            </a:lvl6pPr>
            <a:lvl7pPr marL="2742541" indent="0">
              <a:buNone/>
              <a:defRPr sz="1600" b="1"/>
            </a:lvl7pPr>
            <a:lvl8pPr marL="3199631" indent="0">
              <a:buNone/>
              <a:defRPr sz="1600" b="1"/>
            </a:lvl8pPr>
            <a:lvl9pPr marL="365672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DC4E0-E993-41EC-9A4E-82D0B2ABCD3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563CB-2DB8-4CE0-9A73-8A1654CBB13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1CD7D6-B01F-4C78-A2F2-ACA24C7B507F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3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2" indent="0">
              <a:buNone/>
              <a:defRPr sz="900"/>
            </a:lvl5pPr>
            <a:lvl6pPr marL="2285450" indent="0">
              <a:buNone/>
              <a:defRPr sz="900"/>
            </a:lvl6pPr>
            <a:lvl7pPr marL="2742541" indent="0">
              <a:buNone/>
              <a:defRPr sz="900"/>
            </a:lvl7pPr>
            <a:lvl8pPr marL="3199631" indent="0">
              <a:buNone/>
              <a:defRPr sz="900"/>
            </a:lvl8pPr>
            <a:lvl9pPr marL="3656721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41782-A0E3-44B2-9192-0AC07F044EB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90" indent="0">
              <a:buNone/>
              <a:defRPr sz="2800"/>
            </a:lvl2pPr>
            <a:lvl3pPr marL="914180" indent="0">
              <a:buNone/>
              <a:defRPr sz="2400"/>
            </a:lvl3pPr>
            <a:lvl4pPr marL="1371270" indent="0">
              <a:buNone/>
              <a:defRPr sz="2000"/>
            </a:lvl4pPr>
            <a:lvl5pPr marL="1828362" indent="0">
              <a:buNone/>
              <a:defRPr sz="2000"/>
            </a:lvl5pPr>
            <a:lvl6pPr marL="2285450" indent="0">
              <a:buNone/>
              <a:defRPr sz="2000"/>
            </a:lvl6pPr>
            <a:lvl7pPr marL="2742541" indent="0">
              <a:buNone/>
              <a:defRPr sz="2000"/>
            </a:lvl7pPr>
            <a:lvl8pPr marL="3199631" indent="0">
              <a:buNone/>
              <a:defRPr sz="2000"/>
            </a:lvl8pPr>
            <a:lvl9pPr marL="3656721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2" indent="0">
              <a:buNone/>
              <a:defRPr sz="900"/>
            </a:lvl5pPr>
            <a:lvl6pPr marL="2285450" indent="0">
              <a:buNone/>
              <a:defRPr sz="900"/>
            </a:lvl6pPr>
            <a:lvl7pPr marL="2742541" indent="0">
              <a:buNone/>
              <a:defRPr sz="900"/>
            </a:lvl7pPr>
            <a:lvl8pPr marL="3199631" indent="0">
              <a:buNone/>
              <a:defRPr sz="900"/>
            </a:lvl8pPr>
            <a:lvl9pPr marL="3656721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29644-B6DB-4AD1-8CD4-3CF95CE69C9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3B696-B2F5-4003-B131-E98518861BE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B0C2D-50A8-49B5-B944-476B31098725}" type="datetime1">
              <a:rPr lang="ko-KR" altLang="en-US"/>
              <a:pPr>
                <a:defRPr/>
              </a:pPr>
              <a:t>2014-08-21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E145A-9950-4395-8805-EB8E6A062981}" type="datetime1">
              <a:rPr lang="ko-KR" altLang="en-US" smtClean="0"/>
              <a:pPr/>
              <a:t>2014-08-21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588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sp>
        <p:nvSpPr>
          <p:cNvPr id="588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  <a:ea typeface="+mn-ea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88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2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+mn-lt"/>
                <a:ea typeface="+mn-ea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88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1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  <a:ea typeface="+mn-ea"/>
              </a:defRPr>
            </a:lvl1pPr>
          </a:lstStyle>
          <a:p>
            <a:fld id="{4ADEF39C-7110-4167-B708-5B8BB34D4B0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3" r:id="rId10"/>
    <p:sldLayoutId id="2147483736" r:id="rId11"/>
    <p:sldLayoutId id="2147483798" r:id="rId12"/>
  </p:sldLayoutIdLst>
  <p:transition advClick="0">
    <p:pull dir="r"/>
  </p:transition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09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18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27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362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818" indent="-342818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771" indent="-285682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726" indent="-228546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9816" indent="-228546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6905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399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08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17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26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8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7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62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5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4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3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2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952984" y="2195054"/>
            <a:ext cx="8000031" cy="1284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ZPPR0130 </a:t>
            </a:r>
            <a:endParaRPr lang="en-US" altLang="ko-KR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n-US" altLang="ko-KR" sz="2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I/F </a:t>
            </a:r>
            <a:r>
              <a:rPr lang="ko-KR" altLang="en-US" sz="2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오류 </a:t>
            </a:r>
            <a:r>
              <a:rPr lang="en-US" altLang="ko-KR" sz="2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Log</a:t>
            </a:r>
            <a:r>
              <a:rPr lang="ko-KR" altLang="en-US" sz="2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 확인 및 재처리</a:t>
            </a:r>
            <a:endParaRPr lang="ko-KR" altLang="en-US" sz="25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494724" y="4289709"/>
            <a:ext cx="6411276" cy="442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경영관리본부 </a:t>
            </a:r>
            <a:r>
              <a:rPr lang="ko-KR" altLang="en-US" sz="2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정보전략팀</a:t>
            </a:r>
            <a:endParaRPr lang="en-US" altLang="ko-KR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5648326" y="4731903"/>
            <a:ext cx="4257674" cy="323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2014.07</a:t>
            </a:r>
            <a:r>
              <a:rPr lang="ko-KR" alt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월</a:t>
            </a:r>
            <a:endParaRPr lang="en-US" altLang="ko-KR" sz="15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</p:spTree>
  </p:cSld>
  <p:clrMapOvr>
    <a:masterClrMapping/>
  </p:clrMapOvr>
  <p:transition advClick="0">
    <p:zoom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949" y="461664"/>
            <a:ext cx="4962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맑은 고딕" pitchFamily="50" charset="-127"/>
                <a:ea typeface="맑은 고딕" pitchFamily="50" charset="-127"/>
              </a:rPr>
              <a:t>처리 방법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488949" y="918922"/>
          <a:ext cx="9007476" cy="1300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4153"/>
                <a:gridCol w="2422937"/>
                <a:gridCol w="4109189"/>
                <a:gridCol w="1941197"/>
              </a:tblGrid>
              <a:tr h="3002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NO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메시지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처리방법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56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"LEAVE TO TRANSACTION" 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을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를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배치 입력에 사용할 수 없습니다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.,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ERP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는 생산오더가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실적없이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DLFL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설정이 되어있으나 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는 생산오더 실적이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존재하는경우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 l="23391" t="22083"/>
          <a:stretch>
            <a:fillRect/>
          </a:stretch>
        </p:blipFill>
        <p:spPr bwMode="auto">
          <a:xfrm>
            <a:off x="627172" y="2371061"/>
            <a:ext cx="4712960" cy="1733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 l="12093" t="23228"/>
          <a:stretch>
            <a:fillRect/>
          </a:stretch>
        </p:blipFill>
        <p:spPr bwMode="auto">
          <a:xfrm>
            <a:off x="627171" y="4242390"/>
            <a:ext cx="8869254" cy="1818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276919" y="400109"/>
            <a:ext cx="7462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처리시기는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재경팀에서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게시하는 마감일정에 준해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처리하시면됩니다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2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949" y="461664"/>
            <a:ext cx="4962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처리 방법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488949" y="918922"/>
          <a:ext cx="9007476" cy="5282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4153"/>
                <a:gridCol w="2422937"/>
                <a:gridCol w="4109189"/>
                <a:gridCol w="1941197"/>
              </a:tblGrid>
              <a:tr h="3002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NO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메시지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처리방법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56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SL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가용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 EA : MDC46522 1200 1100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부족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1200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플랜트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1100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저장위치에 재고부족으로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재고보충하고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재처리하면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완료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56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오더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10131616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을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를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IF_PI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 처리중입니다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시스템이 실적처리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中  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자동재처리 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PASS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56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플랜트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1200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현재기간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2014/07(</a:t>
                      </a:r>
                      <a:r>
                        <a:rPr lang="ko-KR" altLang="en-US" sz="14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으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로 전기하십시오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전기일을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해당월로 하시고 재처리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상태확인 및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“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잔액 ≠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0”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아닐때만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재처리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잔액</a:t>
                      </a:r>
                      <a:r>
                        <a:rPr lang="en-US" altLang="ko-KR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= 0</a:t>
                      </a:r>
                      <a:r>
                        <a:rPr lang="ko-KR" altLang="en-US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이면 처리불가로 라인선택하고 </a:t>
                      </a:r>
                      <a:r>
                        <a:rPr lang="ko-KR" altLang="en-US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삭제처리가능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이동유형 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 설정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해제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56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5. 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회사코드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1000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의 기간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2014/07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2014/06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 전기가 가능합니다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전기일을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해당월로 하시고 재처리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상태확인 및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“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잔액 ≠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0”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아닐때만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재처리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잔액</a:t>
                      </a:r>
                      <a:r>
                        <a:rPr lang="en-US" altLang="ko-KR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= 0</a:t>
                      </a:r>
                      <a:r>
                        <a:rPr lang="ko-KR" altLang="en-US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이면 처리불가로 라인선택하고 삭제처리가능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기획실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원가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 설정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해제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56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예약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0000419614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을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를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이미 </a:t>
                      </a:r>
                      <a:r>
                        <a:rPr lang="ko-KR" altLang="en-US" sz="14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처리중입니다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와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실적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 문제 발생시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발생하는것으로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와 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ERP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실적이 동일하면 삭제가능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864" y="2967678"/>
            <a:ext cx="9206908" cy="1615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308342" y="861248"/>
          <a:ext cx="9218429" cy="199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663"/>
                <a:gridCol w="2479682"/>
                <a:gridCol w="4205425"/>
                <a:gridCol w="1986659"/>
              </a:tblGrid>
              <a:tr h="9956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플랜트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1200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현재기간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2014/07(</a:t>
                      </a:r>
                      <a:r>
                        <a:rPr lang="ko-KR" altLang="en-US" sz="14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으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로 전기하십시오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전기일을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해당월로 하시고 재처리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상태확인 및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“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잔액 ≠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0”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아닐때만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재처리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잔액</a:t>
                      </a:r>
                      <a:r>
                        <a:rPr lang="en-US" altLang="ko-KR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= 0</a:t>
                      </a:r>
                      <a:r>
                        <a:rPr lang="ko-KR" altLang="en-US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이면 처리불가로 라인선택하고 삭제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MMRV </a:t>
                      </a:r>
                    </a:p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이동유형 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 설정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해제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56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5. 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회사코드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1000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의 기간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2014/07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2014/06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 전기가 가능합니다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전기일을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해당월로 하시고 재처리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상태확인 및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“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잔액 ≠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0”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아닐때만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재처리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잔액</a:t>
                      </a:r>
                      <a:r>
                        <a:rPr lang="en-US" altLang="ko-KR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= 0</a:t>
                      </a:r>
                      <a:r>
                        <a:rPr lang="ko-KR" altLang="en-US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이면 처리불가로 라인선택하고 삭제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OKP1</a:t>
                      </a:r>
                    </a:p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기획실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원가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 설정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해제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19863" y="461138"/>
            <a:ext cx="4962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상세 진행 방법</a:t>
            </a:r>
            <a:endParaRPr lang="ko-KR" altLang="en-US" sz="2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9864" y="4767493"/>
            <a:ext cx="92069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전기일 수정이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필요할시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_ 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생산오더의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상태가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REL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TECO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이면서 잔액 ≠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0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때만 전기일 수정이 가능함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ㄱ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전기일자를 해당월로 수정을 한다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ㄴ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            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버튼을 클릭한다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ㄷ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                 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버튼을 클릭한다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  </a:t>
            </a:r>
          </a:p>
          <a:p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ㄹ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재처리 성공여부 필드에 성공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(S) 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실패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(F)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표시를 확인한다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1394" y="5357451"/>
            <a:ext cx="666750" cy="219075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1394" y="5714632"/>
            <a:ext cx="866775" cy="200025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5_기본 디자인">
  <a:themeElements>
    <a:clrScheme name="1_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견고딕" pitchFamily="18" charset="-127"/>
            <a:ea typeface="HY견고딕" pitchFamily="18" charset="-127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200" b="1" dirty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53538</TotalTime>
  <Words>366</Words>
  <Application>Microsoft Office PowerPoint</Application>
  <PresentationFormat>A4 용지(210x297mm)</PresentationFormat>
  <Paragraphs>69</Paragraphs>
  <Slides>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5_기본 디자인</vt:lpstr>
      <vt:lpstr>슬라이드 1</vt:lpstr>
      <vt:lpstr>슬라이드 2</vt:lpstr>
      <vt:lpstr>슬라이드 3</vt:lpstr>
      <vt:lpstr>슬라이드 4</vt:lpstr>
    </vt:vector>
  </TitlesOfParts>
  <Company>세방전지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곽호영</dc:creator>
  <cp:lastModifiedBy>gbattery</cp:lastModifiedBy>
  <cp:revision>4567</cp:revision>
  <dcterms:created xsi:type="dcterms:W3CDTF">2005-11-30T02:09:30Z</dcterms:created>
  <dcterms:modified xsi:type="dcterms:W3CDTF">2014-08-21T04:35:00Z</dcterms:modified>
</cp:coreProperties>
</file>