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Default Extension="vml" ContentType="application/vnd.openxmlformats-officedocument.vmlDrawing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Default Extension="bin" ContentType="application/vnd.openxmlformats-officedocument.oleObject"/>
  <Override PartName="/ppt/theme/theme4.xml" ContentType="application/vnd.openxmlformats-officedocument.theme+xml"/>
  <Override PartName="/ppt/notesSlides/notesSlide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trictFirstAndLastChars="0" saveSubsetFonts="1">
  <p:sldMasterIdLst>
    <p:sldMasterId id="2147484190" r:id="rId1"/>
    <p:sldMasterId id="2147484192" r:id="rId2"/>
  </p:sldMasterIdLst>
  <p:notesMasterIdLst>
    <p:notesMasterId r:id="rId17"/>
  </p:notesMasterIdLst>
  <p:handoutMasterIdLst>
    <p:handoutMasterId r:id="rId18"/>
  </p:handoutMasterIdLst>
  <p:sldIdLst>
    <p:sldId id="374" r:id="rId3"/>
    <p:sldId id="375" r:id="rId4"/>
    <p:sldId id="450" r:id="rId5"/>
    <p:sldId id="391" r:id="rId6"/>
    <p:sldId id="392" r:id="rId7"/>
    <p:sldId id="510" r:id="rId8"/>
    <p:sldId id="511" r:id="rId9"/>
    <p:sldId id="456" r:id="rId10"/>
    <p:sldId id="477" r:id="rId11"/>
    <p:sldId id="516" r:id="rId12"/>
    <p:sldId id="512" r:id="rId13"/>
    <p:sldId id="513" r:id="rId14"/>
    <p:sldId id="514" r:id="rId15"/>
    <p:sldId id="515" r:id="rId16"/>
  </p:sldIdLst>
  <p:sldSz cx="9906000" cy="6858000" type="A4"/>
  <p:notesSz cx="9926638" cy="6797675"/>
  <p:defaultTextStyle>
    <a:defPPr>
      <a:defRPr lang="en-US"/>
    </a:defPPr>
    <a:lvl1pPr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5pPr>
    <a:lvl6pPr marL="22860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6pPr>
    <a:lvl7pPr marL="27432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7pPr>
    <a:lvl8pPr marL="32004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8pPr>
    <a:lvl9pPr marL="36576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0083CD"/>
    <a:srgbClr val="FF0000"/>
    <a:srgbClr val="103991"/>
    <a:srgbClr val="333333"/>
    <a:srgbClr val="EAEAEA"/>
    <a:srgbClr val="808080"/>
    <a:srgbClr val="000000"/>
    <a:srgbClr val="B2B2B2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E8B1032C-EA38-4F05-BA0D-38AFFFC7BED3}" styleName="밝은 스타일 3 - 강조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7DF18680-E054-41AD-8BC1-D1AEF772440D}" styleName="보통 스타일 2 - 강조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2755" autoAdjust="0"/>
    <p:restoredTop sz="97138" autoAdjust="0"/>
  </p:normalViewPr>
  <p:slideViewPr>
    <p:cSldViewPr snapToGrid="0" showGuides="1">
      <p:cViewPr>
        <p:scale>
          <a:sx n="100" d="100"/>
          <a:sy n="100" d="100"/>
        </p:scale>
        <p:origin x="516" y="606"/>
      </p:cViewPr>
      <p:guideLst>
        <p:guide orient="horz" pos="2160"/>
        <p:guide pos="4523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 showGuides="1">
      <p:cViewPr varScale="1">
        <p:scale>
          <a:sx n="80" d="100"/>
          <a:sy n="80" d="100"/>
        </p:scale>
        <p:origin x="-1332" y="-84"/>
      </p:cViewPr>
      <p:guideLst>
        <p:guide orient="horz" pos="2141"/>
        <p:guide pos="3126"/>
      </p:guideLst>
    </p:cSldViewPr>
  </p:notesViewPr>
  <p:gridSpacing cx="184343675" cy="18434367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5624513" y="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641985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5624513" y="641985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fld id="{463CCB42-13CC-41E0-A556-395B16129613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="" xmlns:p14="http://schemas.microsoft.com/office/powerpoint/2010/main" val="102883603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5622925" y="0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3517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3122613" y="509588"/>
            <a:ext cx="3683000" cy="254952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93775" y="3228975"/>
            <a:ext cx="7939088" cy="305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ko-KR" noProof="0" smtClean="0"/>
              <a:t>Click to edit Master text styles</a:t>
            </a:r>
          </a:p>
          <a:p>
            <a:pPr lvl="1"/>
            <a:r>
              <a:rPr lang="en-US" altLang="ko-KR" noProof="0" smtClean="0"/>
              <a:t>Second level</a:t>
            </a:r>
          </a:p>
          <a:p>
            <a:pPr lvl="2"/>
            <a:r>
              <a:rPr lang="en-US" altLang="ko-KR" noProof="0" smtClean="0"/>
              <a:t>Third level</a:t>
            </a:r>
          </a:p>
          <a:p>
            <a:pPr lvl="3"/>
            <a:r>
              <a:rPr lang="en-US" altLang="ko-KR" noProof="0" smtClean="0"/>
              <a:t>Fourth level</a:t>
            </a:r>
          </a:p>
          <a:p>
            <a:pPr lvl="4"/>
            <a:r>
              <a:rPr lang="en-US" altLang="ko-KR" noProof="0" smtClean="0"/>
              <a:t>Fifth level</a:t>
            </a:r>
          </a:p>
        </p:txBody>
      </p:sp>
      <p:sp>
        <p:nvSpPr>
          <p:cNvPr id="92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6456363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92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5622925" y="6456363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fld id="{51BFCC33-D580-4B6D-9DC1-94D49FD16D59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="" xmlns:p14="http://schemas.microsoft.com/office/powerpoint/2010/main" val="411056613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619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ko-KR" altLang="en-US" smtClean="0"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8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37219" name="슬라이드 노트 개체 틀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ko-KR" altLang="ko-KR" smtClean="0">
              <a:latin typeface="Arial" pitchFamily="34" charset="0"/>
            </a:endParaRPr>
          </a:p>
        </p:txBody>
      </p:sp>
      <p:sp>
        <p:nvSpPr>
          <p:cNvPr id="137220" name="슬라이드 번호 개체 틀 3"/>
          <p:cNvSpPr txBox="1">
            <a:spLocks noGrp="1"/>
          </p:cNvSpPr>
          <p:nvPr/>
        </p:nvSpPr>
        <p:spPr bwMode="auto">
          <a:xfrm>
            <a:off x="5622925" y="6456363"/>
            <a:ext cx="4302125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303" tIns="45651" rIns="91303" bIns="45651" anchor="b"/>
          <a:lstStyle>
            <a:lvl1pPr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1pPr>
            <a:lvl2pPr marL="742950" indent="-28575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2pPr>
            <a:lvl3pPr marL="11430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3pPr>
            <a:lvl4pPr marL="16002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4pPr>
            <a:lvl5pPr marL="20574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5pPr>
            <a:lvl6pPr marL="25146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6pPr>
            <a:lvl7pPr marL="29718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7pPr>
            <a:lvl8pPr marL="34290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8pPr>
            <a:lvl9pPr marL="38862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9pPr>
          </a:lstStyle>
          <a:p>
            <a:pPr algn="r" eaLnBrk="1" latinLnBrk="1" hangingPunct="1"/>
            <a:fld id="{C29F2F78-7A39-46EC-9380-C94F507250E1}" type="slidenum">
              <a:rPr lang="en-US" altLang="ko-KR">
                <a:latin typeface="굴림" pitchFamily="50" charset="-127"/>
                <a:ea typeface="굴림" pitchFamily="50" charset="-127"/>
              </a:rPr>
              <a:pPr algn="r" eaLnBrk="1" latinLnBrk="1" hangingPunct="1"/>
              <a:t>1</a:t>
            </a:fld>
            <a:endParaRPr lang="en-US" altLang="ko-KR"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Relationship Id="rId9" Type="http://schemas.openxmlformats.org/officeDocument/2006/relationships/image" Target="../media/image10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2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4.vml"/><Relationship Id="rId4" Type="http://schemas.openxmlformats.org/officeDocument/2006/relationships/image" Target="../media/image2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5.vml"/><Relationship Id="rId4" Type="http://schemas.openxmlformats.org/officeDocument/2006/relationships/image" Target="../media/image2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6.vml"/><Relationship Id="rId4" Type="http://schemas.openxmlformats.org/officeDocument/2006/relationships/image" Target="../media/image2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7.vml"/><Relationship Id="rId4" Type="http://schemas.openxmlformats.org/officeDocument/2006/relationships/image" Target="../media/image2.pn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8.vml"/><Relationship Id="rId4" Type="http://schemas.openxmlformats.org/officeDocument/2006/relationships/image" Target="../media/image2.png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9.vml"/><Relationship Id="rId4" Type="http://schemas.openxmlformats.org/officeDocument/2006/relationships/image" Target="../media/image2.png"/></Relationships>
</file>

<file path=ppt/slideLayouts/_rels/slideLayout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5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4.png"/><Relationship Id="rId5" Type="http://schemas.openxmlformats.org/officeDocument/2006/relationships/image" Target="../media/image7.png"/><Relationship Id="rId4" Type="http://schemas.openxmlformats.org/officeDocument/2006/relationships/image" Target="../media/image6.png"/><Relationship Id="rId9" Type="http://schemas.openxmlformats.org/officeDocument/2006/relationships/image" Target="../media/image10.png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1.bin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11.vml"/><Relationship Id="rId4" Type="http://schemas.openxmlformats.org/officeDocument/2006/relationships/image" Target="../media/image2.png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2.bin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12.vml"/><Relationship Id="rId4" Type="http://schemas.openxmlformats.org/officeDocument/2006/relationships/image" Target="../media/image2.png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3.bin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13.vml"/><Relationship Id="rId4" Type="http://schemas.openxmlformats.org/officeDocument/2006/relationships/image" Target="../media/image2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사용중 마스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22"/>
          <p:cNvSpPr txBox="1">
            <a:spLocks/>
          </p:cNvSpPr>
          <p:nvPr userDrawn="1"/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DAF38886-140C-4545-929E-F40C57073A52}" type="slidenum">
              <a:rPr lang="en-US" smtClean="0">
                <a:latin typeface="맑은 고딕" pitchFamily="50" charset="-127"/>
                <a:ea typeface="맑은 고딕" pitchFamily="50" charset="-127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endParaRPr lang="en-US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73050" y="70024"/>
            <a:ext cx="6984206" cy="638944"/>
          </a:xfrm>
          <a:prstGeom prst="rect">
            <a:avLst/>
          </a:prstGeom>
        </p:spPr>
        <p:txBody>
          <a:bodyPr wrap="none" anchor="b"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73050" y="804618"/>
            <a:ext cx="9359900" cy="576263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7329264" y="80205"/>
            <a:ext cx="2519242" cy="610911"/>
          </a:xfrm>
          <a:prstGeom prst="rect">
            <a:avLst/>
          </a:prstGeom>
        </p:spPr>
        <p:txBody>
          <a:bodyPr wrap="none"/>
          <a:lstStyle>
            <a:lvl1pPr algn="r">
              <a:defRPr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graphicFrame>
        <p:nvGraphicFramePr>
          <p:cNvPr id="14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89448" name="비트맵 이미지" r:id="rId3" imgW="4029637" imgH="1228571" progId="PBrush">
              <p:embed/>
            </p:oleObj>
          </a:graphicData>
        </a:graphic>
      </p:graphicFrame>
      <p:pic>
        <p:nvPicPr>
          <p:cNvPr id="15" name="Picture 15"/>
          <p:cNvPicPr>
            <a:picLocks noChangeAspect="1" noChangeArrowheads="1"/>
          </p:cNvPicPr>
          <p:nvPr userDrawn="1"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3036183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 userDrawn="1"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4879975" y="0"/>
            <a:ext cx="1687513" cy="1998663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="" xmlns:a14="http://schemas.microsoft.com/office/drawing/2010/main" w="12700" cap="flat" cmpd="sng" algn="ctr">
                <a:solidFill>
                  <a:srgbClr val="AF9C53"/>
                </a:solidFill>
                <a:prstDash val="solid"/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 userDrawn="1"/>
        </p:nvSpPr>
        <p:spPr bwMode="auto">
          <a:xfrm>
            <a:off x="0" y="0"/>
            <a:ext cx="3152775" cy="6858000"/>
          </a:xfrm>
          <a:prstGeom prst="rect">
            <a:avLst/>
          </a:prstGeom>
          <a:gradFill rotWithShape="1">
            <a:gsLst>
              <a:gs pos="0">
                <a:srgbClr val="416074"/>
              </a:gs>
              <a:gs pos="100000">
                <a:srgbClr val="65859A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46800" tIns="46800" rIns="468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sp>
        <p:nvSpPr>
          <p:cNvPr id="4" name="Rectangle 9"/>
          <p:cNvSpPr>
            <a:spLocks noChangeArrowheads="1"/>
          </p:cNvSpPr>
          <p:nvPr userDrawn="1"/>
        </p:nvSpPr>
        <p:spPr bwMode="auto">
          <a:xfrm>
            <a:off x="0" y="1989138"/>
            <a:ext cx="9906000" cy="563562"/>
          </a:xfrm>
          <a:prstGeom prst="rect">
            <a:avLst/>
          </a:prstGeom>
          <a:solidFill>
            <a:srgbClr val="A7B88F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pic>
        <p:nvPicPr>
          <p:cNvPr id="5" name="Picture 10"/>
          <p:cNvPicPr>
            <a:picLocks noChangeAspect="1" noChangeArrowheads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3782" y="855025"/>
            <a:ext cx="1413163" cy="6277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직사각형 12"/>
          <p:cNvSpPr>
            <a:spLocks noChangeArrowheads="1"/>
          </p:cNvSpPr>
          <p:nvPr userDrawn="1"/>
        </p:nvSpPr>
        <p:spPr bwMode="auto">
          <a:xfrm>
            <a:off x="215900" y="6589713"/>
            <a:ext cx="239077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>
              <a:spcBef>
                <a:spcPct val="25000"/>
              </a:spcBef>
            </a:pPr>
            <a:r>
              <a:rPr lang="en-US" altLang="ko-KR" sz="1000" dirty="0">
                <a:solidFill>
                  <a:srgbClr val="FFFFFF"/>
                </a:solidFill>
                <a:ea typeface="맑은 고딕" pitchFamily="50" charset="-127"/>
              </a:rPr>
              <a:t>© 2012 Accenture. All rights reserved.</a:t>
            </a:r>
          </a:p>
        </p:txBody>
      </p:sp>
      <p:pic>
        <p:nvPicPr>
          <p:cNvPr id="8" name="Picture 3"/>
          <p:cNvPicPr>
            <a:picLocks noChangeAspect="1" noChangeArrowheads="1"/>
          </p:cNvPicPr>
          <p:nvPr userDrawn="1"/>
        </p:nvPicPr>
        <p:blipFill>
          <a:blip r:embed="rId4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7488" y="0"/>
            <a:ext cx="16764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6"/>
          <p:cNvPicPr>
            <a:picLocks noChangeAspect="1" noChangeArrowheads="1"/>
          </p:cNvPicPr>
          <p:nvPr userDrawn="1"/>
        </p:nvPicPr>
        <p:blipFill>
          <a:blip r:embed="rId5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3888" y="0"/>
            <a:ext cx="1662112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"/>
          <p:cNvPicPr>
            <a:picLocks noChangeAspect="1" noChangeArrowheads="1"/>
          </p:cNvPicPr>
          <p:nvPr userDrawn="1"/>
        </p:nvPicPr>
        <p:blipFill>
          <a:blip r:embed="rId6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2775" y="0"/>
            <a:ext cx="17272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11"/>
          <p:cNvPicPr>
            <a:picLocks noChangeAspect="1" noChangeArrowheads="1"/>
          </p:cNvPicPr>
          <p:nvPr userDrawn="1"/>
        </p:nvPicPr>
        <p:blipFill>
          <a:blip r:embed="rId7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831" y="1995055"/>
            <a:ext cx="2137118" cy="5581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8594" name="Picture 2"/>
          <p:cNvPicPr>
            <a:picLocks noChangeAspect="1" noChangeArrowheads="1"/>
          </p:cNvPicPr>
          <p:nvPr userDrawn="1"/>
        </p:nvPicPr>
        <p:blipFill>
          <a:blip r:embed="rId8" cstate="email"/>
          <a:srcRect/>
          <a:stretch>
            <a:fillRect/>
          </a:stretch>
        </p:blipFill>
        <p:spPr bwMode="auto">
          <a:xfrm>
            <a:off x="3215059" y="6174985"/>
            <a:ext cx="1701325" cy="6830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15"/>
          <p:cNvPicPr>
            <a:picLocks noChangeAspect="1" noChangeArrowheads="1"/>
          </p:cNvPicPr>
          <p:nvPr userDrawn="1"/>
        </p:nvPicPr>
        <p:blipFill>
          <a:blip r:embed="rId9" cstate="email"/>
          <a:srcRect/>
          <a:stretch>
            <a:fillRect/>
          </a:stretch>
        </p:blipFill>
        <p:spPr bwMode="auto">
          <a:xfrm>
            <a:off x="8132440" y="6317673"/>
            <a:ext cx="1644973" cy="5196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7990439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31813" y="360363"/>
            <a:ext cx="8799512" cy="288925"/>
          </a:xfrm>
          <a:prstGeom prst="rect">
            <a:avLst/>
          </a:prstGeom>
        </p:spPr>
        <p:txBody>
          <a:bodyPr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31813" y="1711325"/>
            <a:ext cx="8799512" cy="1095375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defRPr>
                <a:ea typeface="맑은 고딕" pitchFamily="50" charset="-127"/>
              </a:defRPr>
            </a:lvl2pPr>
            <a:lvl3pPr>
              <a:defRPr>
                <a:ea typeface="맑은 고딕" pitchFamily="50" charset="-127"/>
              </a:defRPr>
            </a:lvl3pPr>
            <a:lvl4pPr>
              <a:defRPr>
                <a:ea typeface="맑은 고딕" pitchFamily="50" charset="-127"/>
              </a:defRPr>
            </a:lvl4pPr>
            <a:lvl5pPr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3325DBF0-D941-44B5-A248-9B64EF37FC57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graphicFrame>
        <p:nvGraphicFramePr>
          <p:cNvPr id="9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0469" name="비트맵 이미지" r:id="rId3" imgW="4029637" imgH="1228571" progId="PBrush">
              <p:embed/>
            </p:oleObj>
          </a:graphicData>
        </a:graphic>
      </p:graphicFrame>
      <p:pic>
        <p:nvPicPr>
          <p:cNvPr id="10" name="Picture 15"/>
          <p:cNvPicPr>
            <a:picLocks noChangeAspect="1" noChangeArrowheads="1"/>
          </p:cNvPicPr>
          <p:nvPr userDrawn="1"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14567295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523875" y="360363"/>
            <a:ext cx="8799512" cy="292100"/>
          </a:xfrm>
          <a:prstGeom prst="rect">
            <a:avLst/>
          </a:prstGeom>
        </p:spPr>
        <p:txBody>
          <a:bodyPr/>
          <a:lstStyle>
            <a:lvl1pPr>
              <a:defRPr baseline="0">
                <a:latin typeface="Arial" pitchFamily="34" charset="0"/>
                <a:ea typeface="윤고딕150" pitchFamily="18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5" name="내용 개체 틀 2"/>
          <p:cNvSpPr>
            <a:spLocks noGrp="1"/>
          </p:cNvSpPr>
          <p:nvPr>
            <p:ph idx="1"/>
          </p:nvPr>
        </p:nvSpPr>
        <p:spPr>
          <a:xfrm>
            <a:off x="531813" y="819102"/>
            <a:ext cx="8799512" cy="24622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lang="ko-KR" altLang="en-US" sz="1600" b="1" baseline="0" dirty="0" smtClean="0">
                <a:solidFill>
                  <a:schemeClr val="tx1"/>
                </a:solidFill>
                <a:latin typeface="Arial" pitchFamily="34" charset="0"/>
                <a:ea typeface="맑은 고딕" pitchFamily="50" charset="-127"/>
                <a:cs typeface="+mn-cs"/>
              </a:defRPr>
            </a:lvl1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3921125" y="6545263"/>
            <a:ext cx="2063750" cy="139700"/>
          </a:xfrm>
        </p:spPr>
        <p:txBody>
          <a:bodyPr/>
          <a:lstStyle>
            <a:lvl1pPr algn="ctr"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302B2AEB-EBBD-4774-8AD9-28304AEB7152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graphicFrame>
        <p:nvGraphicFramePr>
          <p:cNvPr id="9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2517" name="비트맵 이미지" r:id="rId3" imgW="4029637" imgH="1228571" progId="PBrush">
              <p:embed/>
            </p:oleObj>
          </a:graphicData>
        </a:graphic>
      </p:graphicFrame>
      <p:pic>
        <p:nvPicPr>
          <p:cNvPr id="10" name="Picture 15"/>
          <p:cNvPicPr>
            <a:picLocks noChangeAspect="1" noChangeArrowheads="1"/>
          </p:cNvPicPr>
          <p:nvPr userDrawn="1"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9811244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742950" y="2130427"/>
            <a:ext cx="8420100" cy="1470025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latin typeface="맑은 고딕" pitchFamily="50" charset="-127"/>
                <a:ea typeface="맑은 고딕" pitchFamily="50" charset="-127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dirty="0" smtClean="0"/>
              <a:t>마스터 부제목 스타일 편집</a:t>
            </a:r>
            <a:endParaRPr lang="en-US" dirty="0"/>
          </a:p>
        </p:txBody>
      </p:sp>
      <p:graphicFrame>
        <p:nvGraphicFramePr>
          <p:cNvPr id="7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3541" name="비트맵 이미지" r:id="rId3" imgW="4029637" imgH="1228571" progId="PBrush">
              <p:embed/>
            </p:oleObj>
          </a:graphicData>
        </a:graphic>
      </p:graphicFrame>
      <p:pic>
        <p:nvPicPr>
          <p:cNvPr id="8" name="Picture 15"/>
          <p:cNvPicPr>
            <a:picLocks noChangeAspect="1" noChangeArrowheads="1"/>
          </p:cNvPicPr>
          <p:nvPr userDrawn="1"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7956582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4565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5419875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5589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8985009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3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6613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17507749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84A7922A-7318-44B4-A9A1-DDC6F653520E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graphicFrame>
        <p:nvGraphicFramePr>
          <p:cNvPr id="6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38594" name="비트맵 이미지" r:id="rId3" imgW="4029637" imgH="1228571" progId="PBrush">
              <p:embed/>
            </p:oleObj>
          </a:graphicData>
        </a:graphic>
      </p:graphicFrame>
      <p:pic>
        <p:nvPicPr>
          <p:cNvPr id="7" name="Picture 15"/>
          <p:cNvPicPr>
            <a:picLocks noChangeAspect="1" noChangeArrowheads="1"/>
          </p:cNvPicPr>
          <p:nvPr userDrawn="1"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5679586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 userDrawn="1"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4879975" y="0"/>
            <a:ext cx="1687513" cy="1998663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="" xmlns:a14="http://schemas.microsoft.com/office/drawing/2010/main" w="12700" cap="flat" cmpd="sng" algn="ctr">
                <a:solidFill>
                  <a:srgbClr val="AF9C53"/>
                </a:solidFill>
                <a:prstDash val="solid"/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 userDrawn="1"/>
        </p:nvSpPr>
        <p:spPr bwMode="auto">
          <a:xfrm>
            <a:off x="0" y="0"/>
            <a:ext cx="3152775" cy="6858000"/>
          </a:xfrm>
          <a:prstGeom prst="rect">
            <a:avLst/>
          </a:prstGeom>
          <a:gradFill rotWithShape="1">
            <a:gsLst>
              <a:gs pos="0">
                <a:srgbClr val="416074"/>
              </a:gs>
              <a:gs pos="100000">
                <a:srgbClr val="65859A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46800" tIns="46800" rIns="468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sp>
        <p:nvSpPr>
          <p:cNvPr id="4" name="Rectangle 9"/>
          <p:cNvSpPr>
            <a:spLocks noChangeArrowheads="1"/>
          </p:cNvSpPr>
          <p:nvPr userDrawn="1"/>
        </p:nvSpPr>
        <p:spPr bwMode="auto">
          <a:xfrm>
            <a:off x="0" y="1989138"/>
            <a:ext cx="9906000" cy="563562"/>
          </a:xfrm>
          <a:prstGeom prst="rect">
            <a:avLst/>
          </a:prstGeom>
          <a:solidFill>
            <a:srgbClr val="A7B88F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sp>
        <p:nvSpPr>
          <p:cNvPr id="7" name="직사각형 12"/>
          <p:cNvSpPr>
            <a:spLocks noChangeArrowheads="1"/>
          </p:cNvSpPr>
          <p:nvPr userDrawn="1"/>
        </p:nvSpPr>
        <p:spPr bwMode="auto">
          <a:xfrm>
            <a:off x="215900" y="6589713"/>
            <a:ext cx="239077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>
              <a:spcBef>
                <a:spcPct val="25000"/>
              </a:spcBef>
            </a:pPr>
            <a:r>
              <a:rPr lang="en-US" altLang="ko-KR" sz="1000" dirty="0">
                <a:solidFill>
                  <a:srgbClr val="FFFFFF"/>
                </a:solidFill>
                <a:ea typeface="맑은 고딕" pitchFamily="50" charset="-127"/>
              </a:rPr>
              <a:t>© 2012 Accenture. All rights reserved.</a:t>
            </a:r>
          </a:p>
        </p:txBody>
      </p:sp>
      <p:pic>
        <p:nvPicPr>
          <p:cNvPr id="8" name="Picture 3"/>
          <p:cNvPicPr>
            <a:picLocks noChangeAspect="1" noChangeArrowheads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7488" y="0"/>
            <a:ext cx="16764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6"/>
          <p:cNvPicPr>
            <a:picLocks noChangeAspect="1" noChangeArrowheads="1"/>
          </p:cNvPicPr>
          <p:nvPr userDrawn="1"/>
        </p:nvPicPr>
        <p:blipFill>
          <a:blip r:embed="rId4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3888" y="0"/>
            <a:ext cx="1662112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"/>
          <p:cNvPicPr>
            <a:picLocks noChangeAspect="1" noChangeArrowheads="1"/>
          </p:cNvPicPr>
          <p:nvPr userDrawn="1"/>
        </p:nvPicPr>
        <p:blipFill>
          <a:blip r:embed="rId5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2775" y="0"/>
            <a:ext cx="17272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10"/>
          <p:cNvPicPr>
            <a:picLocks noChangeAspect="1" noChangeArrowheads="1"/>
          </p:cNvPicPr>
          <p:nvPr userDrawn="1"/>
        </p:nvPicPr>
        <p:blipFill>
          <a:blip r:embed="rId6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3782" y="855025"/>
            <a:ext cx="1413163" cy="6277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11"/>
          <p:cNvPicPr>
            <a:picLocks noChangeAspect="1" noChangeArrowheads="1"/>
          </p:cNvPicPr>
          <p:nvPr userDrawn="1"/>
        </p:nvPicPr>
        <p:blipFill>
          <a:blip r:embed="rId7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831" y="1995055"/>
            <a:ext cx="2137118" cy="5581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2"/>
          <p:cNvPicPr>
            <a:picLocks noChangeAspect="1" noChangeArrowheads="1"/>
          </p:cNvPicPr>
          <p:nvPr userDrawn="1"/>
        </p:nvPicPr>
        <p:blipFill>
          <a:blip r:embed="rId8" cstate="email"/>
          <a:srcRect/>
          <a:stretch>
            <a:fillRect/>
          </a:stretch>
        </p:blipFill>
        <p:spPr bwMode="auto">
          <a:xfrm>
            <a:off x="3215059" y="6174985"/>
            <a:ext cx="1701325" cy="6830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15"/>
          <p:cNvPicPr>
            <a:picLocks noChangeAspect="1" noChangeArrowheads="1"/>
          </p:cNvPicPr>
          <p:nvPr userDrawn="1"/>
        </p:nvPicPr>
        <p:blipFill>
          <a:blip r:embed="rId9" cstate="email"/>
          <a:srcRect/>
          <a:stretch>
            <a:fillRect/>
          </a:stretch>
        </p:blipFill>
        <p:spPr bwMode="auto">
          <a:xfrm>
            <a:off x="8132440" y="6317673"/>
            <a:ext cx="1644973" cy="5196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767868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10" name="Slide Number Placeholder 22"/>
          <p:cNvSpPr txBox="1">
            <a:spLocks/>
          </p:cNvSpPr>
          <p:nvPr userDrawn="1"/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lIns="91412" tIns="45705" rIns="91412" bIns="45705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defTabSz="914118">
              <a:defRPr/>
            </a:pPr>
            <a:fld id="{2DEB2B72-E7E5-4CC9-A9F8-B4DDB5656A17}" type="slidenum">
              <a:rPr lang="en-US" smtClean="0">
                <a:solidFill>
                  <a:prstClr val="black"/>
                </a:solidFill>
                <a:latin typeface="Arial" charset="0"/>
                <a:ea typeface="맑은 고딕" pitchFamily="50" charset="-127"/>
              </a:rPr>
              <a:pPr defTabSz="914118">
                <a:defRPr/>
              </a:pPr>
              <a:t>‹#›</a:t>
            </a:fld>
            <a:endParaRPr lang="en-US" dirty="0">
              <a:solidFill>
                <a:prstClr val="black"/>
              </a:solidFill>
              <a:latin typeface="Arial" charset="0"/>
              <a:ea typeface="맑은 고딕" pitchFamily="50" charset="-127"/>
            </a:endParaRP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73052" y="70025"/>
            <a:ext cx="6984206" cy="638944"/>
          </a:xfrm>
          <a:prstGeom prst="rect">
            <a:avLst/>
          </a:prstGeom>
        </p:spPr>
        <p:txBody>
          <a:bodyPr wrap="none" lIns="91412" tIns="45705" rIns="91412" bIns="45705" anchor="b"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73050" y="804623"/>
            <a:ext cx="9359900" cy="576263"/>
          </a:xfrm>
          <a:prstGeom prst="rect">
            <a:avLst/>
          </a:prstGeom>
        </p:spPr>
        <p:txBody>
          <a:bodyPr lIns="91412" tIns="45705" rIns="91412" bIns="45705"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7329265" y="80207"/>
            <a:ext cx="2519242" cy="600277"/>
          </a:xfrm>
          <a:prstGeom prst="rect">
            <a:avLst/>
          </a:prstGeom>
        </p:spPr>
        <p:txBody>
          <a:bodyPr wrap="none" lIns="91412" tIns="45705" rIns="91412" bIns="45705"/>
          <a:lstStyle>
            <a:lvl1pPr algn="r">
              <a:defRPr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graphicFrame>
        <p:nvGraphicFramePr>
          <p:cNvPr id="11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34504" name="비트맵 이미지" r:id="rId3" imgW="4029637" imgH="1228571" progId="PBrush">
              <p:embed/>
            </p:oleObj>
          </a:graphicData>
        </a:graphic>
      </p:graphicFrame>
      <p:pic>
        <p:nvPicPr>
          <p:cNvPr id="12" name="Picture 15"/>
          <p:cNvPicPr>
            <a:picLocks noChangeAspect="1" noChangeArrowheads="1"/>
          </p:cNvPicPr>
          <p:nvPr userDrawn="1"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427331509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3" name="제목 1"/>
          <p:cNvSpPr>
            <a:spLocks noGrp="1"/>
          </p:cNvSpPr>
          <p:nvPr>
            <p:ph type="title"/>
          </p:nvPr>
        </p:nvSpPr>
        <p:spPr>
          <a:xfrm>
            <a:off x="266700" y="92075"/>
            <a:ext cx="7559675" cy="596900"/>
          </a:xfrm>
          <a:prstGeom prst="rect">
            <a:avLst/>
          </a:prstGeom>
        </p:spPr>
        <p:txBody>
          <a:bodyPr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4" name="내용 개체 틀 2"/>
          <p:cNvSpPr>
            <a:spLocks noGrp="1"/>
          </p:cNvSpPr>
          <p:nvPr>
            <p:ph idx="1"/>
          </p:nvPr>
        </p:nvSpPr>
        <p:spPr>
          <a:xfrm>
            <a:off x="273050" y="808038"/>
            <a:ext cx="9245600" cy="719137"/>
          </a:xfrm>
          <a:prstGeom prst="rect">
            <a:avLst/>
          </a:prstGeom>
        </p:spPr>
        <p:txBody>
          <a:bodyPr/>
          <a:lstStyle>
            <a:lvl1pPr marL="0" indent="0"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defRPr>
                <a:ea typeface="맑은 고딕" pitchFamily="50" charset="-127"/>
              </a:defRPr>
            </a:lvl2pPr>
            <a:lvl3pPr>
              <a:defRPr>
                <a:ea typeface="맑은 고딕" pitchFamily="50" charset="-127"/>
              </a:defRPr>
            </a:lvl3pPr>
            <a:lvl4pPr>
              <a:defRPr>
                <a:ea typeface="맑은 고딕" pitchFamily="50" charset="-127"/>
              </a:defRPr>
            </a:lvl4pPr>
            <a:lvl5pPr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8" name="Rectangle 3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 defTabSz="914400" latinLnBrk="1">
              <a:defRPr kumimoji="1">
                <a:ea typeface="맑은 고딕" pitchFamily="50" charset="-127"/>
              </a:defRPr>
            </a:lvl1pPr>
          </a:lstStyle>
          <a:p>
            <a:pPr>
              <a:defRPr/>
            </a:pPr>
            <a:fld id="{F41DB569-FECA-4AC0-B73C-1E8C5906E481}" type="slidenum">
              <a:rPr lang="zh-SG" altLang="en-US" smtClean="0"/>
              <a:pPr>
                <a:defRPr/>
              </a:pPr>
              <a:t>‹#›</a:t>
            </a:fld>
            <a:endParaRPr lang="en-US" altLang="zh-SG" dirty="0"/>
          </a:p>
        </p:txBody>
      </p:sp>
      <p:graphicFrame>
        <p:nvGraphicFramePr>
          <p:cNvPr id="9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35525" name="비트맵 이미지" r:id="rId3" imgW="4029637" imgH="1228571" progId="PBrush">
              <p:embed/>
            </p:oleObj>
          </a:graphicData>
        </a:graphic>
      </p:graphicFrame>
      <p:pic>
        <p:nvPicPr>
          <p:cNvPr id="10" name="Picture 15"/>
          <p:cNvPicPr>
            <a:picLocks noChangeAspect="1" noChangeArrowheads="1"/>
          </p:cNvPicPr>
          <p:nvPr userDrawn="1"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93948705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66700" y="92075"/>
            <a:ext cx="7559675" cy="596900"/>
          </a:xfrm>
          <a:prstGeom prst="rect">
            <a:avLst/>
          </a:prstGeom>
        </p:spPr>
        <p:txBody>
          <a:bodyPr/>
          <a:lstStyle>
            <a:lvl1pPr algn="l">
              <a:defRPr sz="1400"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73050" y="808038"/>
            <a:ext cx="9245600" cy="719137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buFontTx/>
              <a:buNone/>
              <a:defRPr>
                <a:ea typeface="맑은 고딕" pitchFamily="50" charset="-127"/>
              </a:defRPr>
            </a:lvl2pPr>
            <a:lvl3pPr>
              <a:buFontTx/>
              <a:buNone/>
              <a:defRPr>
                <a:ea typeface="맑은 고딕" pitchFamily="50" charset="-127"/>
              </a:defRPr>
            </a:lvl3pPr>
            <a:lvl4pPr>
              <a:buFontTx/>
              <a:buNone/>
              <a:defRPr>
                <a:ea typeface="맑은 고딕" pitchFamily="50" charset="-127"/>
              </a:defRPr>
            </a:lvl4pPr>
            <a:lvl5pPr>
              <a:buFontTx/>
              <a:buNone/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7" name="Rectangle 3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 defTabSz="914400"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64D2C2B7-397C-4E1D-BA0B-2A4F8D6A9B5B}" type="slidenum">
              <a:rPr lang="zh-SG" altLang="en-US" smtClean="0"/>
              <a:pPr>
                <a:defRPr/>
              </a:pPr>
              <a:t>‹#›</a:t>
            </a:fld>
            <a:endParaRPr lang="en-US" altLang="zh-SG" dirty="0"/>
          </a:p>
        </p:txBody>
      </p:sp>
      <p:graphicFrame>
        <p:nvGraphicFramePr>
          <p:cNvPr id="8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36549" name="비트맵 이미지" r:id="rId3" imgW="4029637" imgH="1228571" progId="PBrush">
              <p:embed/>
            </p:oleObj>
          </a:graphicData>
        </a:graphic>
      </p:graphicFrame>
      <p:pic>
        <p:nvPicPr>
          <p:cNvPr id="9" name="Picture 15"/>
          <p:cNvPicPr>
            <a:picLocks noChangeAspect="1" noChangeArrowheads="1"/>
          </p:cNvPicPr>
          <p:nvPr userDrawn="1"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11157286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vmlDrawing" Target="../drawings/vmlDrawing1.v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12.xml"/><Relationship Id="rId7" Type="http://schemas.openxmlformats.org/officeDocument/2006/relationships/oleObject" Target="../embeddings/oleObject10.bin"/><Relationship Id="rId2" Type="http://schemas.openxmlformats.org/officeDocument/2006/relationships/slideLayout" Target="../slideLayouts/slideLayout11.xml"/><Relationship Id="rId1" Type="http://schemas.openxmlformats.org/officeDocument/2006/relationships/slideLayout" Target="../slideLayouts/slideLayout10.xml"/><Relationship Id="rId6" Type="http://schemas.openxmlformats.org/officeDocument/2006/relationships/vmlDrawing" Target="../drawings/vmlDrawing10.vml"/><Relationship Id="rId5" Type="http://schemas.openxmlformats.org/officeDocument/2006/relationships/theme" Target="../theme/theme2.xml"/><Relationship Id="rId4" Type="http://schemas.openxmlformats.org/officeDocument/2006/relationships/slideLayout" Target="../slideLayouts/slideLayout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1027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032" name="비트맵 이미지" r:id="rId12" imgW="4029637" imgH="1228571" progId="PBrush">
              <p:embed/>
            </p:oleObj>
          </a:graphicData>
        </a:graphic>
      </p:graphicFrame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  <a:latin typeface="Arial" charset="0"/>
                <a:ea typeface="맑은 고딕" pitchFamily="50" charset="-127"/>
              </a:defRPr>
            </a:lvl1pPr>
          </a:lstStyle>
          <a:p>
            <a:pPr>
              <a:defRPr/>
            </a:pPr>
            <a:fld id="{104EC927-9575-4CD6-B15D-88D333E939E4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13" cstate="email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621" r:id="rId1"/>
    <p:sldLayoutId id="2147484622" r:id="rId2"/>
    <p:sldLayoutId id="2147484623" r:id="rId3"/>
    <p:sldLayoutId id="2147484625" r:id="rId4"/>
    <p:sldLayoutId id="2147484626" r:id="rId5"/>
    <p:sldLayoutId id="2147484627" r:id="rId6"/>
    <p:sldLayoutId id="2147484628" r:id="rId7"/>
    <p:sldLayoutId id="2147484629" r:id="rId8"/>
    <p:sldLayoutId id="2147484670" r:id="rId9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lang="en-US" altLang="zh-SG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lang="en-US" sz="1600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>
          <a:solidFill>
            <a:schemeClr val="tx1"/>
          </a:solidFill>
          <a:latin typeface="Arial" charset="0"/>
          <a:ea typeface="맑은 고딕" pitchFamily="50" charset="-127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9pPr>
    </p:bodyStyle>
    <p:otherStyle/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vert="horz" lIns="91412" tIns="45705" rIns="91412" bIns="45705" rtlCol="0" anchor="ctr"/>
          <a:lstStyle>
            <a:lvl1pPr algn="ctr" defTabSz="914118">
              <a:defRPr sz="1200">
                <a:solidFill>
                  <a:prstClr val="black"/>
                </a:solidFill>
                <a:latin typeface="Arial" charset="0"/>
                <a:ea typeface="맑은 고딕" pitchFamily="50" charset="-127"/>
              </a:defRPr>
            </a:lvl1pPr>
          </a:lstStyle>
          <a:p>
            <a:pPr>
              <a:defRPr/>
            </a:pPr>
            <a:fld id="{658E331A-1CC7-4BDB-81D6-2AD2D3DA9698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graphicFrame>
        <p:nvGraphicFramePr>
          <p:cNvPr id="6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057" name="비트맵 이미지" r:id="rId7" imgW="4029637" imgH="1228571" progId="PBrush">
              <p:embed/>
            </p:oleObj>
          </a:graphicData>
        </a:graphic>
      </p:graphicFrame>
      <p:pic>
        <p:nvPicPr>
          <p:cNvPr id="7" name="Picture 15"/>
          <p:cNvPicPr>
            <a:picLocks noChangeAspect="1" noChangeArrowheads="1"/>
          </p:cNvPicPr>
          <p:nvPr userDrawn="1"/>
        </p:nvPicPr>
        <p:blipFill>
          <a:blip r:embed="rId8" cstate="email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666" r:id="rId1"/>
    <p:sldLayoutId id="2147484667" r:id="rId2"/>
    <p:sldLayoutId id="2147484668" r:id="rId3"/>
    <p:sldLayoutId id="2147484669" r:id="rId4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lang="en-US" altLang="zh-SG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lang="en-US" sz="1600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>
          <a:solidFill>
            <a:schemeClr val="tx1"/>
          </a:solidFill>
          <a:latin typeface="Arial" charset="0"/>
          <a:ea typeface="맑은 고딕" pitchFamily="50" charset="-127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9pPr>
    </p:bodyStyle>
    <p:otherStyle/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13" Type="http://schemas.openxmlformats.org/officeDocument/2006/relationships/image" Target="../media/image21.png"/><Relationship Id="rId3" Type="http://schemas.openxmlformats.org/officeDocument/2006/relationships/image" Target="../media/image11.wmf"/><Relationship Id="rId7" Type="http://schemas.openxmlformats.org/officeDocument/2006/relationships/image" Target="../media/image15.png"/><Relationship Id="rId12" Type="http://schemas.openxmlformats.org/officeDocument/2006/relationships/image" Target="../media/image20.png"/><Relationship Id="rId2" Type="http://schemas.openxmlformats.org/officeDocument/2006/relationships/hyperlink" Target="file:///\\CC01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png"/><Relationship Id="rId11" Type="http://schemas.openxmlformats.org/officeDocument/2006/relationships/image" Target="../media/image19.png"/><Relationship Id="rId5" Type="http://schemas.openxmlformats.org/officeDocument/2006/relationships/image" Target="../media/image13.png"/><Relationship Id="rId10" Type="http://schemas.openxmlformats.org/officeDocument/2006/relationships/image" Target="../media/image18.png"/><Relationship Id="rId4" Type="http://schemas.openxmlformats.org/officeDocument/2006/relationships/image" Target="../media/image12.png"/><Relationship Id="rId9" Type="http://schemas.openxmlformats.org/officeDocument/2006/relationships/image" Target="../media/image17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image" Target="../media/image22.png"/><Relationship Id="rId7" Type="http://schemas.openxmlformats.org/officeDocument/2006/relationships/image" Target="../media/image12.png"/><Relationship Id="rId2" Type="http://schemas.openxmlformats.org/officeDocument/2006/relationships/hyperlink" Target="file:///\\&#51088;&#51116;&#47560;&#49828;&#53552;&#44288;&#47532;\&#48516;&#47448;&#49884;&#49828;&#53596;\&#53364;&#47000;&#49828;&#44288;&#47532;\CL01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14.png"/><Relationship Id="rId9" Type="http://schemas.openxmlformats.org/officeDocument/2006/relationships/image" Target="../media/image2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hyperlink" Target="file:///\\CC07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14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image" Target="../media/image11.wmf"/><Relationship Id="rId7" Type="http://schemas.openxmlformats.org/officeDocument/2006/relationships/image" Target="../media/image14.png"/><Relationship Id="rId2" Type="http://schemas.openxmlformats.org/officeDocument/2006/relationships/hyperlink" Target="file:///\\CC01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0.png"/><Relationship Id="rId5" Type="http://schemas.openxmlformats.org/officeDocument/2006/relationships/image" Target="../media/image18.png"/><Relationship Id="rId10" Type="http://schemas.openxmlformats.org/officeDocument/2006/relationships/image" Target="../media/image33.png"/><Relationship Id="rId4" Type="http://schemas.openxmlformats.org/officeDocument/2006/relationships/image" Target="../media/image12.png"/><Relationship Id="rId9" Type="http://schemas.openxmlformats.org/officeDocument/2006/relationships/image" Target="../media/image32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34.png"/><Relationship Id="rId7" Type="http://schemas.openxmlformats.org/officeDocument/2006/relationships/image" Target="../media/image37.png"/><Relationship Id="rId2" Type="http://schemas.openxmlformats.org/officeDocument/2006/relationships/hyperlink" Target="file:///\\&#51088;&#51116;&#47560;&#49828;&#53552;&#44288;&#47532;\&#48516;&#47448;&#49884;&#49828;&#53596;\&#53364;&#47000;&#49828;&#44288;&#47532;\CL01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6.png"/><Relationship Id="rId5" Type="http://schemas.openxmlformats.org/officeDocument/2006/relationships/image" Target="../media/image35.png"/><Relationship Id="rId4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hyperlink" Target="file:///\\ZSTE0030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0.png"/><Relationship Id="rId5" Type="http://schemas.openxmlformats.org/officeDocument/2006/relationships/image" Target="../media/image39.png"/><Relationship Id="rId4" Type="http://schemas.openxmlformats.org/officeDocument/2006/relationships/image" Target="../media/image1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13"/>
          <p:cNvSpPr>
            <a:spLocks noChangeArrowheads="1"/>
          </p:cNvSpPr>
          <p:nvPr/>
        </p:nvSpPr>
        <p:spPr bwMode="gray">
          <a:xfrm>
            <a:off x="3146425" y="3750293"/>
            <a:ext cx="6759575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0" hangingPunct="0">
              <a:lnSpc>
                <a:spcPct val="150000"/>
              </a:lnSpc>
            </a:pPr>
            <a:r>
              <a:rPr lang="ko-KR" altLang="en-US" sz="2800" b="1" dirty="0">
                <a:solidFill>
                  <a:srgbClr val="333333"/>
                </a:solidFill>
                <a:latin typeface="+mj-ea"/>
                <a:ea typeface="+mj-ea"/>
                <a:cs typeface="Arial" pitchFamily="34" charset="0"/>
              </a:rPr>
              <a:t>사용자 교육 매뉴얼</a:t>
            </a:r>
            <a:endParaRPr lang="en-US" altLang="ko-KR" sz="2800" b="1" dirty="0">
              <a:solidFill>
                <a:srgbClr val="333333"/>
              </a:solidFill>
              <a:latin typeface="+mj-ea"/>
              <a:ea typeface="+mj-ea"/>
              <a:cs typeface="Arial" pitchFamily="34" charset="0"/>
            </a:endParaRPr>
          </a:p>
        </p:txBody>
      </p:sp>
      <p:sp>
        <p:nvSpPr>
          <p:cNvPr id="53251" name="직사각형 6"/>
          <p:cNvSpPr>
            <a:spLocks noChangeArrowheads="1"/>
          </p:cNvSpPr>
          <p:nvPr/>
        </p:nvSpPr>
        <p:spPr bwMode="auto">
          <a:xfrm>
            <a:off x="5369048" y="5388862"/>
            <a:ext cx="2271713" cy="7031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0" hangingPunct="0"/>
            <a:r>
              <a:rPr lang="en-US" altLang="ko-KR" sz="1400" b="1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2013.02.25</a:t>
            </a:r>
          </a:p>
          <a:p>
            <a:pPr eaLnBrk="0" hangingPunct="0"/>
            <a:endParaRPr lang="en-US" altLang="ko-KR" sz="1400" b="1" dirty="0">
              <a:solidFill>
                <a:srgbClr val="333333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  <a:p>
            <a:pPr eaLnBrk="0" hangingPunct="0"/>
            <a:r>
              <a:rPr lang="en-US" altLang="ko-KR" sz="1400" b="1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NSIS </a:t>
            </a:r>
            <a:r>
              <a:rPr lang="ko-KR" altLang="en-US" sz="1400" b="1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 </a:t>
            </a:r>
            <a:r>
              <a:rPr lang="en-US" altLang="ko-KR" sz="1400" b="1" dirty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TFT</a:t>
            </a:r>
            <a:endParaRPr lang="ko-KR" altLang="en-US" sz="1400" b="1" dirty="0">
              <a:solidFill>
                <a:srgbClr val="333333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4" name="Rectangle 13"/>
          <p:cNvSpPr>
            <a:spLocks noChangeArrowheads="1"/>
          </p:cNvSpPr>
          <p:nvPr/>
        </p:nvSpPr>
        <p:spPr bwMode="gray">
          <a:xfrm>
            <a:off x="3146425" y="2978399"/>
            <a:ext cx="6759575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lvl="0" eaLnBrk="0" hangingPunct="0">
              <a:lnSpc>
                <a:spcPct val="150000"/>
              </a:lnSpc>
            </a:pPr>
            <a:r>
              <a:rPr kumimoji="1" lang="en-US" altLang="ko-KR" sz="24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윤고딕130"/>
              </a:rPr>
              <a:t>ST_04_01</a:t>
            </a:r>
            <a:r>
              <a:rPr kumimoji="1" lang="ko-KR" altLang="en-US" sz="24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윤고딕130"/>
              </a:rPr>
              <a:t>설계변경</a:t>
            </a:r>
            <a:endParaRPr lang="en-US" altLang="ko-KR" sz="2400" b="1" dirty="0">
              <a:solidFill>
                <a:srgbClr val="333333"/>
              </a:solidFill>
              <a:latin typeface="HY견고딕" pitchFamily="18" charset="-127"/>
              <a:ea typeface="HY견고딕" pitchFamily="18" charset="-127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제목 2"/>
          <p:cNvSpPr>
            <a:spLocks noGrp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ko-KR" altLang="en-US" dirty="0" smtClean="0"/>
              <a:t>문서 개정 이력</a:t>
            </a:r>
            <a:endParaRPr dirty="0" smtClean="0"/>
          </a:p>
        </p:txBody>
      </p:sp>
      <p:sp>
        <p:nvSpPr>
          <p:cNvPr id="54275" name="Rectangle 7"/>
          <p:cNvSpPr>
            <a:spLocks noGrp="1" noChangeArrowheads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1pPr>
            <a:lvl2pPr marL="742950" indent="-28575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2pPr>
            <a:lvl3pPr marL="11430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3pPr>
            <a:lvl4pPr marL="16002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4pPr>
            <a:lvl5pPr marL="20574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9pPr>
          </a:lstStyle>
          <a:p>
            <a:fld id="{1FB0F95A-6C00-487F-A807-95ACE1A59F2E}" type="slidenum">
              <a:rPr lang="zh-SG" altLang="en-US" smtClean="0">
                <a:latin typeface="맑은 고딕" pitchFamily="50" charset="-127"/>
                <a:ea typeface="맑은 고딕" pitchFamily="50" charset="-127"/>
              </a:rPr>
              <a:pPr/>
              <a:t>1</a:t>
            </a:fld>
            <a:endParaRPr lang="en-US" altLang="zh-SG" dirty="0" smtClean="0"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612" name="Group 72"/>
          <p:cNvGraphicFramePr>
            <a:graphicFrameLocks/>
          </p:cNvGraphicFramePr>
          <p:nvPr/>
        </p:nvGraphicFramePr>
        <p:xfrm>
          <a:off x="307975" y="1322388"/>
          <a:ext cx="9190038" cy="3549652"/>
        </p:xfrm>
        <a:graphic>
          <a:graphicData uri="http://schemas.openxmlformats.org/drawingml/2006/table">
            <a:tbl>
              <a:tblPr/>
              <a:tblGrid>
                <a:gridCol w="1192849"/>
                <a:gridCol w="772025"/>
                <a:gridCol w="5753830"/>
                <a:gridCol w="1471334"/>
              </a:tblGrid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일자</a:t>
                      </a: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버전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적요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작성자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2013. 02. 20</a:t>
                      </a: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v0.10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초안 작성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임상훈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대리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과목 학습 목표</a:t>
            </a:r>
          </a:p>
        </p:txBody>
      </p:sp>
      <p:sp>
        <p:nvSpPr>
          <p:cNvPr id="69635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1</a:t>
            </a:r>
          </a:p>
        </p:txBody>
      </p:sp>
      <p:sp>
        <p:nvSpPr>
          <p:cNvPr id="69642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688580" y="1709298"/>
            <a:ext cx="5923889" cy="32870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11150" lvl="0" indent="-228600" algn="l" defTabSz="708025" latinLnBrk="1">
              <a:spcBef>
                <a:spcPct val="20000"/>
              </a:spcBef>
              <a:buClr>
                <a:schemeClr val="tx1"/>
              </a:buClr>
              <a:buSzPct val="100000"/>
              <a:defRPr/>
            </a:pPr>
            <a:r>
              <a:rPr kumimoji="1" lang="en-US" altLang="ko-KR" b="1" dirty="0" smtClean="0">
                <a:solidFill>
                  <a:schemeClr val="tx1"/>
                </a:solidFill>
                <a:latin typeface="+mn-ea"/>
                <a:ea typeface="+mn-ea"/>
              </a:rPr>
              <a:t>1. </a:t>
            </a:r>
            <a:r>
              <a:rPr kumimoji="1" lang="en-US" altLang="ko-KR" b="1" dirty="0" smtClean="0">
                <a:latin typeface="+mn-ea"/>
                <a:ea typeface="+mn-ea"/>
              </a:rPr>
              <a:t>Code </a:t>
            </a:r>
            <a:r>
              <a:rPr kumimoji="1" lang="ko-KR" altLang="en-US" b="1" dirty="0" smtClean="0">
                <a:latin typeface="+mn-ea"/>
                <a:ea typeface="+mn-ea"/>
              </a:rPr>
              <a:t>생성</a:t>
            </a:r>
            <a:endParaRPr kumimoji="1" lang="en-US" altLang="ko-KR" b="1" dirty="0" smtClean="0">
              <a:latin typeface="+mn-ea"/>
              <a:ea typeface="+mn-ea"/>
            </a:endParaRPr>
          </a:p>
          <a:p>
            <a:pPr marL="179388" lvl="0" indent="-96838" algn="l" defTabSz="708025" latinLnBrk="1">
              <a:spcBef>
                <a:spcPct val="20000"/>
              </a:spcBef>
              <a:buClr>
                <a:schemeClr val="tx1"/>
              </a:buClr>
              <a:buSzPct val="100000"/>
            </a:pPr>
            <a:r>
              <a:rPr kumimoji="1" lang="en-US" altLang="ko-KR" dirty="0" smtClean="0">
                <a:latin typeface="+mn-ea"/>
                <a:ea typeface="+mn-ea"/>
              </a:rPr>
              <a:t>  - </a:t>
            </a:r>
            <a:r>
              <a:rPr kumimoji="1" lang="ko-KR" altLang="en-US" dirty="0" smtClean="0">
                <a:latin typeface="+mn-ea"/>
                <a:ea typeface="+mn-ea"/>
              </a:rPr>
              <a:t>생성 </a:t>
            </a:r>
            <a:r>
              <a:rPr kumimoji="1" lang="en-US" altLang="ko-KR" dirty="0" smtClean="0">
                <a:latin typeface="+mn-ea"/>
                <a:ea typeface="+mn-ea"/>
              </a:rPr>
              <a:t>: </a:t>
            </a:r>
            <a:r>
              <a:rPr kumimoji="1" lang="ko-KR" altLang="en-US" dirty="0" smtClean="0">
                <a:latin typeface="+mn-ea"/>
                <a:ea typeface="+mn-ea"/>
              </a:rPr>
              <a:t>신규 또는 변경 부품 발생으로 </a:t>
            </a:r>
            <a:r>
              <a:rPr kumimoji="1" lang="ko-KR" altLang="en-US" dirty="0" err="1" smtClean="0">
                <a:latin typeface="+mn-ea"/>
                <a:ea typeface="+mn-ea"/>
              </a:rPr>
              <a:t>기술연락표</a:t>
            </a:r>
            <a:r>
              <a:rPr kumimoji="1" lang="ko-KR" altLang="en-US" dirty="0" smtClean="0">
                <a:latin typeface="+mn-ea"/>
                <a:ea typeface="+mn-ea"/>
              </a:rPr>
              <a:t> </a:t>
            </a:r>
            <a:r>
              <a:rPr kumimoji="1" lang="ko-KR" altLang="en-US" dirty="0" err="1" smtClean="0">
                <a:latin typeface="+mn-ea"/>
                <a:ea typeface="+mn-ea"/>
              </a:rPr>
              <a:t>발행시</a:t>
            </a:r>
            <a:r>
              <a:rPr kumimoji="1" lang="ko-KR" altLang="en-US" dirty="0" smtClean="0">
                <a:latin typeface="+mn-ea"/>
                <a:ea typeface="+mn-ea"/>
              </a:rPr>
              <a:t> 생성</a:t>
            </a:r>
            <a:endParaRPr kumimoji="1" lang="en-US" altLang="ko-KR" dirty="0" smtClean="0">
              <a:latin typeface="+mn-ea"/>
              <a:ea typeface="+mn-ea"/>
            </a:endParaRPr>
          </a:p>
          <a:p>
            <a:pPr marL="179388" lvl="0" indent="-96838" algn="l" defTabSz="708025" latinLnBrk="1">
              <a:spcBef>
                <a:spcPct val="20000"/>
              </a:spcBef>
              <a:buClr>
                <a:schemeClr val="tx1"/>
              </a:buClr>
              <a:buSzPct val="100000"/>
            </a:pPr>
            <a:endParaRPr kumimoji="1" lang="en-US" altLang="ko-KR" b="1" dirty="0" smtClean="0">
              <a:latin typeface="+mn-ea"/>
              <a:ea typeface="+mn-ea"/>
            </a:endParaRPr>
          </a:p>
          <a:p>
            <a:pPr marL="179388" lvl="0" indent="-96838" algn="l" defTabSz="708025" latinLnBrk="1">
              <a:spcBef>
                <a:spcPct val="20000"/>
              </a:spcBef>
              <a:buClr>
                <a:schemeClr val="tx1"/>
              </a:buClr>
              <a:buSzPct val="100000"/>
            </a:pPr>
            <a:r>
              <a:rPr kumimoji="1" lang="en-US" altLang="ko-KR" b="1" dirty="0" smtClean="0">
                <a:latin typeface="+mn-ea"/>
                <a:ea typeface="+mn-ea"/>
              </a:rPr>
              <a:t>2. </a:t>
            </a:r>
            <a:r>
              <a:rPr kumimoji="1" lang="ko-KR" altLang="en-US" b="1" dirty="0" smtClean="0">
                <a:latin typeface="+mn-ea"/>
                <a:ea typeface="+mn-ea"/>
              </a:rPr>
              <a:t>업무 </a:t>
            </a:r>
            <a:r>
              <a:rPr kumimoji="1" lang="en-US" altLang="ko-KR" b="1" dirty="0" smtClean="0">
                <a:latin typeface="+mn-ea"/>
                <a:ea typeface="+mn-ea"/>
              </a:rPr>
              <a:t>Flow: </a:t>
            </a:r>
          </a:p>
          <a:p>
            <a:pPr marL="92075" indent="-92075">
              <a:buFont typeface="Arial" pitchFamily="34" charset="0"/>
              <a:buNone/>
            </a:pPr>
            <a:r>
              <a:rPr kumimoji="1" lang="en-US" altLang="ko-KR" dirty="0" smtClean="0">
                <a:latin typeface="+mn-ea"/>
                <a:ea typeface="+mn-ea"/>
              </a:rPr>
              <a:t>    - </a:t>
            </a:r>
            <a:r>
              <a:rPr kumimoji="1" lang="ko-KR" altLang="en-US" dirty="0" err="1" smtClean="0">
                <a:latin typeface="+mn-ea"/>
                <a:ea typeface="+mn-ea"/>
              </a:rPr>
              <a:t>기술연락표</a:t>
            </a:r>
            <a:r>
              <a:rPr kumimoji="1" lang="ko-KR" altLang="en-US" dirty="0" smtClean="0">
                <a:latin typeface="+mn-ea"/>
                <a:ea typeface="+mn-ea"/>
              </a:rPr>
              <a:t> 발생 및 승인 완료</a:t>
            </a:r>
            <a:r>
              <a:rPr kumimoji="1" lang="en-US" altLang="ko-KR" dirty="0" smtClean="0">
                <a:latin typeface="+mn-ea"/>
                <a:ea typeface="+mn-ea"/>
              </a:rPr>
              <a:t>(</a:t>
            </a:r>
            <a:r>
              <a:rPr lang="ko-KR" altLang="en-US" dirty="0" smtClean="0">
                <a:solidFill>
                  <a:schemeClr val="tx1"/>
                </a:solidFill>
                <a:latin typeface="+mn-ea"/>
                <a:ea typeface="+mn-ea"/>
              </a:rPr>
              <a:t>변경되는</a:t>
            </a:r>
            <a:r>
              <a:rPr lang="en-US" altLang="ko-KR" dirty="0" smtClean="0">
                <a:solidFill>
                  <a:schemeClr val="tx1"/>
                </a:solidFill>
                <a:latin typeface="+mn-ea"/>
                <a:ea typeface="+mn-ea"/>
              </a:rPr>
              <a:t> </a:t>
            </a:r>
            <a:r>
              <a:rPr lang="ko-KR" altLang="en-US" dirty="0" err="1" smtClean="0">
                <a:solidFill>
                  <a:schemeClr val="tx1"/>
                </a:solidFill>
                <a:latin typeface="+mn-ea"/>
                <a:ea typeface="+mn-ea"/>
              </a:rPr>
              <a:t>자ㆍ모</a:t>
            </a:r>
            <a:r>
              <a:rPr lang="ko-KR" altLang="en-US" dirty="0" smtClean="0">
                <a:solidFill>
                  <a:schemeClr val="tx1"/>
                </a:solidFill>
                <a:latin typeface="+mn-ea"/>
                <a:ea typeface="+mn-ea"/>
              </a:rPr>
              <a:t> </a:t>
            </a:r>
            <a:r>
              <a:rPr lang="en-US" altLang="ko-KR" dirty="0" smtClean="0">
                <a:solidFill>
                  <a:schemeClr val="tx1"/>
                </a:solidFill>
                <a:latin typeface="+mn-ea"/>
                <a:ea typeface="+mn-ea"/>
              </a:rPr>
              <a:t>item list(Excel sheet</a:t>
            </a:r>
            <a:r>
              <a:rPr lang="ko-KR" altLang="en-US" dirty="0" smtClean="0">
                <a:solidFill>
                  <a:schemeClr val="tx1"/>
                </a:solidFill>
                <a:latin typeface="+mn-ea"/>
                <a:ea typeface="+mn-ea"/>
              </a:rPr>
              <a:t> 포함</a:t>
            </a:r>
            <a:r>
              <a:rPr lang="en-US" altLang="ko-KR" dirty="0" smtClean="0">
                <a:solidFill>
                  <a:schemeClr val="tx1"/>
                </a:solidFill>
                <a:latin typeface="+mn-ea"/>
                <a:ea typeface="+mn-ea"/>
              </a:rPr>
              <a:t>)</a:t>
            </a:r>
            <a:endParaRPr kumimoji="1" lang="en-US" altLang="ko-KR" dirty="0" smtClean="0">
              <a:latin typeface="+mn-ea"/>
              <a:ea typeface="+mn-ea"/>
            </a:endParaRPr>
          </a:p>
          <a:p>
            <a:pPr marL="179388" lvl="0" indent="-96838" algn="l" defTabSz="708025" latinLnBrk="1">
              <a:spcBef>
                <a:spcPct val="20000"/>
              </a:spcBef>
              <a:buClr>
                <a:schemeClr val="tx1"/>
              </a:buClr>
              <a:buSzPct val="100000"/>
            </a:pPr>
            <a:r>
              <a:rPr kumimoji="1" lang="en-US" altLang="ko-KR" dirty="0" smtClean="0">
                <a:latin typeface="+mn-ea"/>
                <a:ea typeface="+mn-ea"/>
              </a:rPr>
              <a:t>  - </a:t>
            </a:r>
            <a:r>
              <a:rPr kumimoji="1" lang="ko-KR" altLang="en-US" dirty="0" err="1" smtClean="0">
                <a:latin typeface="+mn-ea"/>
                <a:ea typeface="+mn-ea"/>
              </a:rPr>
              <a:t>기술연락표</a:t>
            </a:r>
            <a:r>
              <a:rPr kumimoji="1" lang="ko-KR" altLang="en-US" dirty="0" smtClean="0">
                <a:latin typeface="+mn-ea"/>
                <a:ea typeface="+mn-ea"/>
              </a:rPr>
              <a:t> </a:t>
            </a:r>
            <a:r>
              <a:rPr kumimoji="1" lang="ko-KR" altLang="en-US" dirty="0" err="1" smtClean="0">
                <a:latin typeface="+mn-ea"/>
                <a:ea typeface="+mn-ea"/>
              </a:rPr>
              <a:t>승인시</a:t>
            </a:r>
            <a:r>
              <a:rPr kumimoji="1" lang="ko-KR" altLang="en-US" dirty="0" smtClean="0">
                <a:latin typeface="+mn-ea"/>
                <a:ea typeface="+mn-ea"/>
              </a:rPr>
              <a:t> 부여되는 문서번호를 이용</a:t>
            </a:r>
            <a:r>
              <a:rPr kumimoji="1" lang="en-US" altLang="ko-KR" dirty="0" smtClean="0">
                <a:latin typeface="+mn-ea"/>
                <a:ea typeface="+mn-ea"/>
              </a:rPr>
              <a:t> Code</a:t>
            </a:r>
            <a:r>
              <a:rPr kumimoji="1" lang="ko-KR" altLang="en-US" dirty="0" smtClean="0">
                <a:latin typeface="+mn-ea"/>
                <a:ea typeface="+mn-ea"/>
              </a:rPr>
              <a:t> </a:t>
            </a:r>
            <a:r>
              <a:rPr kumimoji="1" lang="ko-KR" altLang="en-US" dirty="0" err="1" smtClean="0">
                <a:latin typeface="+mn-ea"/>
                <a:ea typeface="+mn-ea"/>
              </a:rPr>
              <a:t>채번</a:t>
            </a:r>
            <a:endParaRPr kumimoji="1" lang="en-US" altLang="ko-KR" dirty="0" smtClean="0">
              <a:latin typeface="+mn-ea"/>
              <a:ea typeface="+mn-ea"/>
            </a:endParaRPr>
          </a:p>
          <a:p>
            <a:pPr marL="179388" lvl="0" indent="-96838" algn="l" defTabSz="708025" latinLnBrk="1">
              <a:spcBef>
                <a:spcPct val="20000"/>
              </a:spcBef>
              <a:buClr>
                <a:schemeClr val="tx1"/>
              </a:buClr>
              <a:buSzPct val="100000"/>
            </a:pPr>
            <a:r>
              <a:rPr kumimoji="1" lang="en-US" altLang="ko-KR" dirty="0" smtClean="0">
                <a:latin typeface="+mn-ea"/>
                <a:ea typeface="+mn-ea"/>
              </a:rPr>
              <a:t>  - ERP </a:t>
            </a:r>
            <a:r>
              <a:rPr kumimoji="1" lang="ko-KR" altLang="en-US" dirty="0" smtClean="0">
                <a:latin typeface="+mn-ea"/>
                <a:ea typeface="+mn-ea"/>
              </a:rPr>
              <a:t>시스템 내 변경마스터 생성</a:t>
            </a:r>
            <a:r>
              <a:rPr kumimoji="1" lang="en-US" altLang="ko-KR" dirty="0" smtClean="0">
                <a:latin typeface="+mn-ea"/>
                <a:ea typeface="+mn-ea"/>
              </a:rPr>
              <a:t>(CC01) : ECO </a:t>
            </a:r>
            <a:r>
              <a:rPr kumimoji="1" lang="ko-KR" altLang="en-US" dirty="0" smtClean="0">
                <a:latin typeface="+mn-ea"/>
                <a:ea typeface="+mn-ea"/>
              </a:rPr>
              <a:t>매뉴얼 참조</a:t>
            </a:r>
            <a:endParaRPr kumimoji="1" lang="en-US" altLang="ko-KR" dirty="0" smtClean="0">
              <a:latin typeface="+mn-ea"/>
              <a:ea typeface="+mn-ea"/>
            </a:endParaRPr>
          </a:p>
          <a:p>
            <a:pPr marL="179388" lvl="0" indent="-96838" algn="l" defTabSz="708025" latinLnBrk="1">
              <a:spcBef>
                <a:spcPct val="20000"/>
              </a:spcBef>
              <a:buClr>
                <a:schemeClr val="tx1"/>
              </a:buClr>
              <a:buSzPct val="100000"/>
            </a:pPr>
            <a:r>
              <a:rPr kumimoji="1" lang="en-US" altLang="ko-KR" dirty="0" smtClean="0">
                <a:latin typeface="+mn-ea"/>
                <a:ea typeface="+mn-ea"/>
              </a:rPr>
              <a:t>  - ERP </a:t>
            </a:r>
            <a:r>
              <a:rPr kumimoji="1" lang="ko-KR" altLang="en-US" dirty="0" smtClean="0">
                <a:latin typeface="+mn-ea"/>
                <a:ea typeface="+mn-ea"/>
              </a:rPr>
              <a:t>시스템 내 일괄변경 작업 진행</a:t>
            </a:r>
            <a:r>
              <a:rPr kumimoji="1" lang="en-US" altLang="ko-KR" dirty="0" smtClean="0">
                <a:latin typeface="+mn-ea"/>
                <a:ea typeface="+mn-ea"/>
              </a:rPr>
              <a:t>(CS20) : ECO </a:t>
            </a:r>
            <a:r>
              <a:rPr kumimoji="1" lang="ko-KR" altLang="en-US" dirty="0" smtClean="0">
                <a:latin typeface="+mn-ea"/>
                <a:ea typeface="+mn-ea"/>
              </a:rPr>
              <a:t>매뉴얼 참조</a:t>
            </a:r>
            <a:endParaRPr kumimoji="1" lang="en-US" altLang="ko-KR" dirty="0" smtClean="0">
              <a:latin typeface="+mn-ea"/>
              <a:ea typeface="+mn-ea"/>
            </a:endParaRPr>
          </a:p>
          <a:p>
            <a:pPr marL="179388" lvl="0" indent="-96838" algn="l" defTabSz="708025" latinLnBrk="1">
              <a:spcBef>
                <a:spcPct val="20000"/>
              </a:spcBef>
              <a:buClr>
                <a:schemeClr val="tx1"/>
              </a:buClr>
              <a:buSzPct val="100000"/>
            </a:pPr>
            <a:r>
              <a:rPr kumimoji="1" lang="en-US" altLang="ko-KR" sz="1050" dirty="0" smtClean="0">
                <a:latin typeface="+mn-ea"/>
                <a:ea typeface="+mn-ea"/>
              </a:rPr>
              <a:t>    </a:t>
            </a:r>
            <a:r>
              <a:rPr kumimoji="1" lang="ko-KR" altLang="en-US" sz="1050" dirty="0" smtClean="0">
                <a:latin typeface="+mn-ea"/>
                <a:ea typeface="+mn-ea"/>
              </a:rPr>
              <a:t>▷일괄변경 여부 판단 후 </a:t>
            </a:r>
            <a:r>
              <a:rPr kumimoji="1" lang="ko-KR" altLang="en-US" sz="1050" dirty="0" err="1" smtClean="0">
                <a:latin typeface="+mn-ea"/>
                <a:ea typeface="+mn-ea"/>
              </a:rPr>
              <a:t>불가능시</a:t>
            </a:r>
            <a:r>
              <a:rPr kumimoji="1" lang="ko-KR" altLang="en-US" sz="1050" dirty="0" smtClean="0">
                <a:latin typeface="+mn-ea"/>
                <a:ea typeface="+mn-ea"/>
              </a:rPr>
              <a:t> </a:t>
            </a:r>
            <a:r>
              <a:rPr kumimoji="1" lang="en-US" altLang="ko-KR" sz="1050" dirty="0" smtClean="0">
                <a:latin typeface="+mn-ea"/>
                <a:ea typeface="+mn-ea"/>
              </a:rPr>
              <a:t>BOM</a:t>
            </a:r>
            <a:r>
              <a:rPr kumimoji="1" lang="ko-KR" altLang="en-US" sz="1050" dirty="0" smtClean="0">
                <a:latin typeface="+mn-ea"/>
                <a:ea typeface="+mn-ea"/>
              </a:rPr>
              <a:t>관리 </a:t>
            </a:r>
            <a:r>
              <a:rPr kumimoji="1" lang="en-US" altLang="ko-KR" sz="1050" dirty="0" smtClean="0">
                <a:latin typeface="+mn-ea"/>
                <a:ea typeface="+mn-ea"/>
              </a:rPr>
              <a:t>PROCESS</a:t>
            </a:r>
            <a:r>
              <a:rPr kumimoji="1" lang="ko-KR" altLang="en-US" sz="1050" dirty="0" smtClean="0">
                <a:latin typeface="+mn-ea"/>
                <a:ea typeface="+mn-ea"/>
              </a:rPr>
              <a:t>에 따라 변경 진행</a:t>
            </a:r>
            <a:endParaRPr kumimoji="1" lang="en-US" altLang="ko-KR" sz="1050" dirty="0" smtClean="0">
              <a:latin typeface="+mn-ea"/>
              <a:ea typeface="+mn-ea"/>
            </a:endParaRPr>
          </a:p>
          <a:p>
            <a:pPr marL="179388" lvl="0" indent="-96838" algn="l" defTabSz="708025" latinLnBrk="1">
              <a:spcBef>
                <a:spcPct val="20000"/>
              </a:spcBef>
              <a:buClr>
                <a:schemeClr val="tx1"/>
              </a:buClr>
              <a:buSzPct val="100000"/>
            </a:pPr>
            <a:r>
              <a:rPr kumimoji="1" lang="en-US" altLang="ko-KR" sz="1050" dirty="0" smtClean="0">
                <a:latin typeface="+mn-ea"/>
                <a:ea typeface="+mn-ea"/>
              </a:rPr>
              <a:t>    (</a:t>
            </a:r>
            <a:r>
              <a:rPr kumimoji="1" lang="ko-KR" altLang="en-US" sz="1050" dirty="0" smtClean="0">
                <a:latin typeface="+mn-ea"/>
                <a:ea typeface="+mn-ea"/>
              </a:rPr>
              <a:t>단</a:t>
            </a:r>
            <a:r>
              <a:rPr kumimoji="1" lang="en-US" altLang="ko-KR" sz="1050" dirty="0" smtClean="0">
                <a:latin typeface="+mn-ea"/>
                <a:ea typeface="+mn-ea"/>
              </a:rPr>
              <a:t>, </a:t>
            </a:r>
            <a:r>
              <a:rPr kumimoji="1" lang="ko-KR" altLang="en-US" sz="1050" dirty="0" smtClean="0">
                <a:latin typeface="+mn-ea"/>
                <a:ea typeface="+mn-ea"/>
              </a:rPr>
              <a:t>자체변경 </a:t>
            </a:r>
            <a:r>
              <a:rPr kumimoji="1" lang="ko-KR" altLang="en-US" sz="1050" dirty="0" err="1" smtClean="0">
                <a:latin typeface="+mn-ea"/>
                <a:ea typeface="+mn-ea"/>
              </a:rPr>
              <a:t>어려울시</a:t>
            </a:r>
            <a:r>
              <a:rPr kumimoji="1" lang="ko-KR" altLang="en-US" sz="1050" dirty="0" smtClean="0">
                <a:latin typeface="+mn-ea"/>
                <a:ea typeface="+mn-ea"/>
              </a:rPr>
              <a:t> 변경 </a:t>
            </a:r>
            <a:r>
              <a:rPr kumimoji="1" lang="ko-KR" altLang="en-US" sz="1050" dirty="0" err="1" smtClean="0">
                <a:latin typeface="+mn-ea"/>
                <a:ea typeface="+mn-ea"/>
              </a:rPr>
              <a:t>전ㆍ후를</a:t>
            </a:r>
            <a:r>
              <a:rPr kumimoji="1" lang="ko-KR" altLang="en-US" sz="1050" dirty="0" smtClean="0">
                <a:latin typeface="+mn-ea"/>
                <a:ea typeface="+mn-ea"/>
              </a:rPr>
              <a:t> </a:t>
            </a:r>
            <a:r>
              <a:rPr kumimoji="1" lang="en-US" altLang="ko-KR" sz="1050" dirty="0" smtClean="0">
                <a:latin typeface="+mn-ea"/>
                <a:ea typeface="+mn-ea"/>
              </a:rPr>
              <a:t>Excel</a:t>
            </a:r>
            <a:r>
              <a:rPr kumimoji="1" lang="ko-KR" altLang="en-US" sz="1050" dirty="0" smtClean="0">
                <a:latin typeface="+mn-ea"/>
                <a:ea typeface="+mn-ea"/>
              </a:rPr>
              <a:t> </a:t>
            </a:r>
            <a:r>
              <a:rPr kumimoji="1" lang="en-US" altLang="ko-KR" sz="1050" dirty="0" smtClean="0">
                <a:latin typeface="+mn-ea"/>
                <a:ea typeface="+mn-ea"/>
              </a:rPr>
              <a:t>sheet</a:t>
            </a:r>
            <a:r>
              <a:rPr kumimoji="1" lang="ko-KR" altLang="en-US" sz="1050" dirty="0" smtClean="0">
                <a:latin typeface="+mn-ea"/>
                <a:ea typeface="+mn-ea"/>
              </a:rPr>
              <a:t>화 하여 </a:t>
            </a:r>
            <a:r>
              <a:rPr kumimoji="1" lang="ko-KR" altLang="en-US" sz="1050" dirty="0" err="1" smtClean="0">
                <a:latin typeface="+mn-ea"/>
                <a:ea typeface="+mn-ea"/>
              </a:rPr>
              <a:t>전산팀</a:t>
            </a:r>
            <a:r>
              <a:rPr kumimoji="1" lang="ko-KR" altLang="en-US" sz="1050" dirty="0" smtClean="0">
                <a:latin typeface="+mn-ea"/>
                <a:ea typeface="+mn-ea"/>
              </a:rPr>
              <a:t> 지원 요청</a:t>
            </a:r>
            <a:r>
              <a:rPr kumimoji="1" lang="en-US" altLang="ko-KR" sz="1050" dirty="0" smtClean="0">
                <a:latin typeface="+mn-ea"/>
                <a:ea typeface="+mn-ea"/>
              </a:rPr>
              <a:t>)</a:t>
            </a:r>
          </a:p>
          <a:p>
            <a:pPr marL="179388" lvl="0" indent="-96838" algn="l" defTabSz="708025" latinLnBrk="1">
              <a:spcBef>
                <a:spcPct val="20000"/>
              </a:spcBef>
              <a:buClr>
                <a:schemeClr val="tx1"/>
              </a:buClr>
              <a:buSzPct val="100000"/>
            </a:pPr>
            <a:r>
              <a:rPr kumimoji="1" lang="en-US" altLang="ko-KR" dirty="0" smtClean="0">
                <a:latin typeface="+mn-ea"/>
                <a:ea typeface="+mn-ea"/>
              </a:rPr>
              <a:t>  - </a:t>
            </a:r>
            <a:r>
              <a:rPr kumimoji="1" lang="ko-KR" altLang="en-US" dirty="0" smtClean="0">
                <a:latin typeface="+mn-ea"/>
                <a:ea typeface="+mn-ea"/>
              </a:rPr>
              <a:t>대상 </a:t>
            </a:r>
            <a:r>
              <a:rPr kumimoji="1" lang="en-US" altLang="ko-KR" dirty="0" smtClean="0">
                <a:latin typeface="+mn-ea"/>
                <a:ea typeface="+mn-ea"/>
              </a:rPr>
              <a:t>item</a:t>
            </a:r>
            <a:r>
              <a:rPr kumimoji="1" lang="ko-KR" altLang="en-US" dirty="0" smtClean="0">
                <a:latin typeface="+mn-ea"/>
                <a:ea typeface="+mn-ea"/>
              </a:rPr>
              <a:t>의 변경 </a:t>
            </a:r>
            <a:r>
              <a:rPr kumimoji="1" lang="en-US" altLang="ko-KR" dirty="0" smtClean="0">
                <a:latin typeface="+mn-ea"/>
                <a:ea typeface="+mn-ea"/>
              </a:rPr>
              <a:t>BOM </a:t>
            </a:r>
            <a:r>
              <a:rPr kumimoji="1" lang="ko-KR" altLang="en-US" dirty="0" smtClean="0">
                <a:latin typeface="+mn-ea"/>
                <a:ea typeface="+mn-ea"/>
              </a:rPr>
              <a:t>해당 일자 적용 여부 및 </a:t>
            </a:r>
            <a:r>
              <a:rPr kumimoji="1" lang="en-US" altLang="ko-KR" dirty="0" smtClean="0">
                <a:latin typeface="+mn-ea"/>
                <a:ea typeface="+mn-ea"/>
              </a:rPr>
              <a:t>ECO Code </a:t>
            </a:r>
            <a:r>
              <a:rPr kumimoji="1" lang="ko-KR" altLang="en-US" dirty="0" smtClean="0">
                <a:latin typeface="+mn-ea"/>
                <a:ea typeface="+mn-ea"/>
              </a:rPr>
              <a:t>등재 확인</a:t>
            </a:r>
            <a:endParaRPr kumimoji="1" lang="en-US" altLang="ko-KR" dirty="0" smtClean="0">
              <a:latin typeface="+mn-ea"/>
              <a:ea typeface="+mn-ea"/>
            </a:endParaRPr>
          </a:p>
          <a:p>
            <a:pPr marL="179388" lvl="0" indent="-96838" algn="l" defTabSz="708025" latinLnBrk="1">
              <a:spcBef>
                <a:spcPct val="20000"/>
              </a:spcBef>
              <a:buClr>
                <a:schemeClr val="tx1"/>
              </a:buClr>
              <a:buSzPct val="100000"/>
            </a:pPr>
            <a:endParaRPr kumimoji="1" lang="en-US" altLang="ko-KR" b="1" dirty="0" smtClean="0">
              <a:latin typeface="+mn-ea"/>
              <a:ea typeface="+mn-ea"/>
            </a:endParaRPr>
          </a:p>
          <a:p>
            <a:pPr marL="179388" lvl="0" indent="-96838" algn="l" defTabSz="708025" latinLnBrk="1">
              <a:spcBef>
                <a:spcPct val="20000"/>
              </a:spcBef>
              <a:buClr>
                <a:schemeClr val="tx1"/>
              </a:buClr>
              <a:buSzPct val="100000"/>
            </a:pPr>
            <a:r>
              <a:rPr kumimoji="1" lang="en-US" altLang="ko-KR" b="1" dirty="0" smtClean="0">
                <a:latin typeface="+mn-ea"/>
                <a:ea typeface="+mn-ea"/>
              </a:rPr>
              <a:t>3. </a:t>
            </a:r>
            <a:r>
              <a:rPr kumimoji="1" lang="ko-KR" altLang="en-US" b="1" dirty="0" smtClean="0">
                <a:latin typeface="+mn-ea"/>
                <a:ea typeface="+mn-ea"/>
              </a:rPr>
              <a:t>기타 </a:t>
            </a:r>
            <a:r>
              <a:rPr kumimoji="1" lang="en-US" altLang="ko-KR" b="1" dirty="0" smtClean="0">
                <a:latin typeface="+mn-ea"/>
                <a:ea typeface="+mn-ea"/>
              </a:rPr>
              <a:t>: </a:t>
            </a:r>
          </a:p>
          <a:p>
            <a:pPr marL="179388" lvl="0" indent="-96838" algn="l" defTabSz="708025" latinLnBrk="1">
              <a:spcBef>
                <a:spcPct val="20000"/>
              </a:spcBef>
              <a:buClr>
                <a:schemeClr val="tx1"/>
              </a:buClr>
              <a:buSzPct val="100000"/>
            </a:pPr>
            <a:r>
              <a:rPr kumimoji="1" lang="en-US" altLang="ko-KR" b="1" dirty="0" smtClean="0">
                <a:latin typeface="+mn-ea"/>
                <a:ea typeface="+mn-ea"/>
              </a:rPr>
              <a:t>    </a:t>
            </a:r>
            <a:r>
              <a:rPr kumimoji="1" lang="ko-KR" altLang="en-US" b="1" dirty="0" smtClean="0">
                <a:latin typeface="+mn-ea"/>
                <a:ea typeface="+mn-ea"/>
              </a:rPr>
              <a:t>설계변경 관리 기준 </a:t>
            </a:r>
            <a:endParaRPr kumimoji="1" lang="en-US" altLang="ko-KR" b="1" dirty="0" smtClean="0">
              <a:latin typeface="+mn-ea"/>
              <a:ea typeface="+mn-ea"/>
            </a:endParaRPr>
          </a:p>
          <a:p>
            <a:pPr marL="179388" lvl="0" indent="-96838" algn="l" defTabSz="708025" latinLnBrk="1">
              <a:spcBef>
                <a:spcPct val="20000"/>
              </a:spcBef>
              <a:buClr>
                <a:schemeClr val="tx1"/>
              </a:buClr>
              <a:buSzPct val="100000"/>
            </a:pPr>
            <a:r>
              <a:rPr kumimoji="1" lang="en-US" altLang="ko-KR" dirty="0" smtClean="0">
                <a:latin typeface="+mn-ea"/>
                <a:ea typeface="+mn-ea"/>
              </a:rPr>
              <a:t>    Code </a:t>
            </a:r>
            <a:r>
              <a:rPr kumimoji="1" lang="ko-KR" altLang="en-US" dirty="0" err="1" smtClean="0">
                <a:latin typeface="+mn-ea"/>
                <a:ea typeface="+mn-ea"/>
              </a:rPr>
              <a:t>채번</a:t>
            </a:r>
            <a:r>
              <a:rPr kumimoji="1" lang="ko-KR" altLang="en-US" dirty="0" smtClean="0">
                <a:latin typeface="+mn-ea"/>
                <a:ea typeface="+mn-ea"/>
              </a:rPr>
              <a:t> 기준 관리 </a:t>
            </a:r>
            <a:r>
              <a:rPr kumimoji="1" lang="en-US" altLang="ko-KR" dirty="0" smtClean="0">
                <a:latin typeface="+mn-ea"/>
                <a:ea typeface="+mn-ea"/>
              </a:rPr>
              <a:t>/ ECO </a:t>
            </a:r>
            <a:r>
              <a:rPr kumimoji="1" lang="ko-KR" altLang="en-US" dirty="0" smtClean="0">
                <a:latin typeface="+mn-ea"/>
                <a:ea typeface="+mn-ea"/>
              </a:rPr>
              <a:t>발행 이력 관리 </a:t>
            </a:r>
            <a:endParaRPr kumimoji="1" lang="en-US" altLang="ko-KR" dirty="0" smtClean="0">
              <a:solidFill>
                <a:schemeClr val="tx1"/>
              </a:solidFill>
              <a:latin typeface="+mn-ea"/>
              <a:ea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0659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2</a:t>
            </a:r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0667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0669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en-US" altLang="ko-KR" dirty="0" smtClean="0"/>
              <a:t>SUPER BOM</a:t>
            </a:r>
            <a:endParaRPr lang="ko-KR" altLang="en-US" dirty="0"/>
          </a:p>
          <a:p>
            <a:pPr marL="0" indent="0">
              <a:buNone/>
            </a:pPr>
            <a:endParaRPr lang="ko-KR" altLang="en-US" dirty="0" smtClean="0"/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51" name="Group 16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917500800"/>
              </p:ext>
            </p:extLst>
          </p:nvPr>
        </p:nvGraphicFramePr>
        <p:xfrm>
          <a:off x="715157" y="1351089"/>
          <a:ext cx="8456734" cy="5263043"/>
        </p:xfrm>
        <a:graphic>
          <a:graphicData uri="http://schemas.openxmlformats.org/drawingml/2006/table">
            <a:tbl>
              <a:tblPr/>
              <a:tblGrid>
                <a:gridCol w="520832"/>
                <a:gridCol w="7935902"/>
              </a:tblGrid>
              <a:tr h="30436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조직</a:t>
                      </a:r>
                    </a:p>
                  </a:txBody>
                  <a:tcPr marL="33233" marR="33233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To-Be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프로세스 흐름도</a:t>
                      </a:r>
                    </a:p>
                  </a:txBody>
                  <a:tcPr marL="33233" marR="33233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</a:tr>
              <a:tr h="83638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전산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자재</a:t>
                      </a:r>
                    </a:p>
                  </a:txBody>
                  <a:tcPr marL="33233" marR="33233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endParaRPr kumimoji="1" 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33233" marR="33233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720080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기술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33233" marR="33233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endParaRPr kumimoji="1" 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33233" marR="33233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3384376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33233" marR="33233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endParaRPr kumimoji="1" 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33233" marR="33233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52" name="AutoShape 41"/>
          <p:cNvSpPr>
            <a:spLocks noChangeArrowheads="1"/>
          </p:cNvSpPr>
          <p:nvPr/>
        </p:nvSpPr>
        <p:spPr bwMode="auto">
          <a:xfrm>
            <a:off x="1435237" y="2671402"/>
            <a:ext cx="1324607" cy="414338"/>
          </a:xfrm>
          <a:prstGeom prst="homePlate">
            <a:avLst>
              <a:gd name="adj" fmla="val 56322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pPr marL="228600" indent="-228600" fontAlgn="base" latinLnBrk="0">
              <a:spcBef>
                <a:spcPct val="0"/>
              </a:spcBef>
              <a:spcAft>
                <a:spcPct val="0"/>
              </a:spcAft>
            </a:pPr>
            <a:r>
              <a:rPr lang="en-US" altLang="ko-KR" sz="1000" dirty="0" smtClean="0">
                <a:solidFill>
                  <a:srgbClr val="000000"/>
                </a:solidFill>
                <a:latin typeface="+mn-ea"/>
                <a:ea typeface="+mn-ea"/>
              </a:rPr>
              <a:t>1.</a:t>
            </a:r>
            <a:r>
              <a:rPr lang="ko-KR" altLang="en-US" sz="1000" dirty="0" err="1" smtClean="0">
                <a:solidFill>
                  <a:srgbClr val="000000"/>
                </a:solidFill>
                <a:latin typeface="+mn-ea"/>
                <a:ea typeface="+mn-ea"/>
              </a:rPr>
              <a:t>기술연락표</a:t>
            </a:r>
            <a:r>
              <a:rPr lang="ko-KR" altLang="en-US" sz="1000" dirty="0" smtClean="0">
                <a:solidFill>
                  <a:srgbClr val="000000"/>
                </a:solidFill>
                <a:latin typeface="+mn-ea"/>
                <a:ea typeface="+mn-ea"/>
              </a:rPr>
              <a:t> 승인</a:t>
            </a:r>
            <a:endParaRPr lang="en-US" altLang="ko-KR" sz="1000" dirty="0" smtClean="0">
              <a:solidFill>
                <a:srgbClr val="000000"/>
              </a:solidFill>
              <a:latin typeface="+mn-ea"/>
              <a:ea typeface="+mn-ea"/>
            </a:endParaRPr>
          </a:p>
          <a:p>
            <a:pPr marL="228600" indent="-228600" fontAlgn="base" latinLnBrk="0">
              <a:spcBef>
                <a:spcPct val="0"/>
              </a:spcBef>
              <a:spcAft>
                <a:spcPct val="0"/>
              </a:spcAft>
            </a:pPr>
            <a:r>
              <a:rPr lang="en-US" altLang="ko-KR" sz="1000" dirty="0" smtClean="0">
                <a:solidFill>
                  <a:srgbClr val="000000"/>
                </a:solidFill>
                <a:latin typeface="+mn-ea"/>
                <a:ea typeface="+mn-ea"/>
              </a:rPr>
              <a:t>  (</a:t>
            </a:r>
            <a:r>
              <a:rPr lang="ko-KR" altLang="en-US" sz="1000" dirty="0" err="1" smtClean="0">
                <a:solidFill>
                  <a:srgbClr val="000000"/>
                </a:solidFill>
                <a:latin typeface="+mn-ea"/>
                <a:ea typeface="+mn-ea"/>
              </a:rPr>
              <a:t>노츠</a:t>
            </a:r>
            <a:r>
              <a:rPr lang="ko-KR" altLang="en-US" sz="1000" dirty="0" smtClean="0">
                <a:solidFill>
                  <a:srgbClr val="000000"/>
                </a:solidFill>
                <a:latin typeface="+mn-ea"/>
                <a:ea typeface="+mn-ea"/>
              </a:rPr>
              <a:t> 기안</a:t>
            </a:r>
            <a:r>
              <a:rPr lang="en-US" altLang="ko-KR" sz="1000" dirty="0" smtClean="0">
                <a:solidFill>
                  <a:srgbClr val="000000"/>
                </a:solidFill>
                <a:latin typeface="+mn-ea"/>
                <a:ea typeface="+mn-ea"/>
              </a:rPr>
              <a:t>)</a:t>
            </a:r>
            <a:endParaRPr lang="en-US" altLang="ko-KR" sz="1000" dirty="0">
              <a:solidFill>
                <a:srgbClr val="000000"/>
              </a:solidFill>
              <a:latin typeface="+mn-ea"/>
              <a:ea typeface="+mn-ea"/>
            </a:endParaRPr>
          </a:p>
        </p:txBody>
      </p:sp>
      <p:sp>
        <p:nvSpPr>
          <p:cNvPr id="53" name="직사각형 52"/>
          <p:cNvSpPr/>
          <p:nvPr/>
        </p:nvSpPr>
        <p:spPr>
          <a:xfrm>
            <a:off x="1395027" y="3085740"/>
            <a:ext cx="1497359" cy="766068"/>
          </a:xfrm>
          <a:prstGeom prst="rect">
            <a:avLst/>
          </a:prstGeom>
          <a:noFill/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>
              <a:buFont typeface="Arial" pitchFamily="34" charset="0"/>
              <a:buChar char="•"/>
            </a:pPr>
            <a:r>
              <a:rPr lang="ko-KR" altLang="en-US" sz="1000" dirty="0" smtClean="0">
                <a:solidFill>
                  <a:schemeClr val="tx1"/>
                </a:solidFill>
                <a:latin typeface="+mn-ea"/>
              </a:rPr>
              <a:t>기술연락 </a:t>
            </a:r>
            <a:r>
              <a:rPr lang="ko-KR" altLang="en-US" sz="1000" dirty="0" err="1" smtClean="0">
                <a:solidFill>
                  <a:schemeClr val="tx1"/>
                </a:solidFill>
                <a:latin typeface="+mn-ea"/>
              </a:rPr>
              <a:t>승인시</a:t>
            </a:r>
            <a:endParaRPr lang="en-US" altLang="ko-KR" sz="1000" dirty="0" smtClean="0">
              <a:solidFill>
                <a:schemeClr val="tx1"/>
              </a:solidFill>
              <a:latin typeface="+mn-ea"/>
            </a:endParaRPr>
          </a:p>
          <a:p>
            <a:pPr marL="92075" indent="-92075"/>
            <a:r>
              <a:rPr lang="en-US" altLang="ko-KR" sz="1000" dirty="0" smtClean="0">
                <a:solidFill>
                  <a:schemeClr val="tx1"/>
                </a:solidFill>
                <a:latin typeface="+mn-ea"/>
              </a:rPr>
              <a:t>  </a:t>
            </a:r>
            <a:r>
              <a:rPr lang="ko-KR" altLang="en-US" sz="1000" dirty="0" smtClean="0">
                <a:solidFill>
                  <a:schemeClr val="tx1"/>
                </a:solidFill>
                <a:latin typeface="+mn-ea"/>
              </a:rPr>
              <a:t>변경되는 </a:t>
            </a:r>
            <a:r>
              <a:rPr lang="ko-KR" altLang="en-US" sz="1000" dirty="0" err="1" smtClean="0">
                <a:solidFill>
                  <a:schemeClr val="tx1"/>
                </a:solidFill>
                <a:latin typeface="+mn-ea"/>
              </a:rPr>
              <a:t>자ㆍ모</a:t>
            </a:r>
            <a:r>
              <a:rPr lang="ko-KR" altLang="en-US" sz="1000" dirty="0" smtClean="0">
                <a:solidFill>
                  <a:schemeClr val="tx1"/>
                </a:solidFill>
                <a:latin typeface="+mn-ea"/>
              </a:rPr>
              <a:t> </a:t>
            </a:r>
            <a:endParaRPr lang="en-US" altLang="ko-KR" sz="1000" dirty="0" smtClean="0">
              <a:solidFill>
                <a:schemeClr val="tx1"/>
              </a:solidFill>
              <a:latin typeface="+mn-ea"/>
            </a:endParaRPr>
          </a:p>
          <a:p>
            <a:pPr marL="92075" indent="-92075"/>
            <a:r>
              <a:rPr lang="en-US" altLang="ko-KR" sz="1000" dirty="0" smtClean="0">
                <a:solidFill>
                  <a:schemeClr val="tx1"/>
                </a:solidFill>
                <a:latin typeface="+mn-ea"/>
              </a:rPr>
              <a:t>   item list</a:t>
            </a:r>
            <a:r>
              <a:rPr lang="ko-KR" altLang="en-US" sz="1000" dirty="0" smtClean="0">
                <a:solidFill>
                  <a:schemeClr val="tx1"/>
                </a:solidFill>
                <a:latin typeface="+mn-ea"/>
              </a:rPr>
              <a:t>를 포함</a:t>
            </a:r>
            <a:endParaRPr lang="en-US" altLang="ko-KR" sz="1000" dirty="0" smtClean="0">
              <a:solidFill>
                <a:schemeClr val="tx1"/>
              </a:solidFill>
              <a:latin typeface="+mn-ea"/>
            </a:endParaRPr>
          </a:p>
          <a:p>
            <a:pPr marL="92075" indent="-92075">
              <a:buFont typeface="Arial" pitchFamily="34" charset="0"/>
              <a:buChar char="•"/>
            </a:pPr>
            <a:r>
              <a:rPr lang="ko-KR" altLang="en-US" sz="1000" dirty="0" err="1" smtClean="0">
                <a:solidFill>
                  <a:schemeClr val="tx1"/>
                </a:solidFill>
                <a:latin typeface="+mn-ea"/>
              </a:rPr>
              <a:t>승인시</a:t>
            </a:r>
            <a:r>
              <a:rPr lang="ko-KR" altLang="en-US" sz="1000" dirty="0" smtClean="0">
                <a:solidFill>
                  <a:schemeClr val="tx1"/>
                </a:solidFill>
                <a:latin typeface="+mn-ea"/>
              </a:rPr>
              <a:t> 부여되는 </a:t>
            </a:r>
            <a:endParaRPr lang="en-US" altLang="ko-KR" sz="1000" dirty="0" smtClean="0">
              <a:solidFill>
                <a:schemeClr val="tx1"/>
              </a:solidFill>
              <a:latin typeface="+mn-ea"/>
            </a:endParaRPr>
          </a:p>
          <a:p>
            <a:pPr marL="92075" indent="-92075"/>
            <a:r>
              <a:rPr lang="en-US" altLang="ko-KR" sz="1000" dirty="0" smtClean="0">
                <a:solidFill>
                  <a:schemeClr val="tx1"/>
                </a:solidFill>
                <a:latin typeface="+mn-ea"/>
              </a:rPr>
              <a:t>  </a:t>
            </a:r>
            <a:r>
              <a:rPr lang="ko-KR" altLang="en-US" sz="1000" dirty="0" smtClean="0">
                <a:solidFill>
                  <a:schemeClr val="tx1"/>
                </a:solidFill>
                <a:latin typeface="+mn-ea"/>
              </a:rPr>
              <a:t>문서번호 확인 </a:t>
            </a:r>
            <a:endParaRPr lang="en-US" altLang="ko-KR" sz="1000" dirty="0" smtClean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54" name="AutoShape 4"/>
          <p:cNvSpPr>
            <a:spLocks noChangeArrowheads="1"/>
          </p:cNvSpPr>
          <p:nvPr/>
        </p:nvSpPr>
        <p:spPr bwMode="auto">
          <a:xfrm>
            <a:off x="2877522" y="4329229"/>
            <a:ext cx="1351260" cy="471398"/>
          </a:xfrm>
          <a:prstGeom prst="flowChartProcess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xtLst/>
        </p:spPr>
        <p:txBody>
          <a:bodyPr wrap="none" anchor="ctr"/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r>
              <a:rPr lang="en-US" altLang="ko-KR" sz="1000" dirty="0" smtClean="0">
                <a:solidFill>
                  <a:srgbClr val="000000"/>
                </a:solidFill>
                <a:latin typeface="+mn-ea"/>
                <a:ea typeface="+mn-ea"/>
              </a:rPr>
              <a:t>2.</a:t>
            </a:r>
            <a:r>
              <a:rPr lang="ko-KR" altLang="en-US" sz="1000" dirty="0" smtClean="0">
                <a:solidFill>
                  <a:srgbClr val="000000"/>
                </a:solidFill>
                <a:latin typeface="+mn-ea"/>
                <a:ea typeface="+mn-ea"/>
              </a:rPr>
              <a:t>변경마스터 생성</a:t>
            </a:r>
            <a:endParaRPr lang="en-US" altLang="ko-KR" sz="1000" dirty="0" smtClean="0">
              <a:solidFill>
                <a:srgbClr val="000000"/>
              </a:solidFill>
              <a:latin typeface="+mn-ea"/>
              <a:ea typeface="+mn-ea"/>
            </a:endParaRPr>
          </a:p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r>
              <a:rPr lang="en-US" altLang="ko-KR" sz="1000" dirty="0" smtClean="0">
                <a:solidFill>
                  <a:srgbClr val="000000"/>
                </a:solidFill>
                <a:latin typeface="+mn-ea"/>
                <a:ea typeface="+mn-ea"/>
              </a:rPr>
              <a:t>(CC01) </a:t>
            </a:r>
          </a:p>
        </p:txBody>
      </p:sp>
      <p:sp>
        <p:nvSpPr>
          <p:cNvPr id="55" name="직사각형 54"/>
          <p:cNvSpPr/>
          <p:nvPr/>
        </p:nvSpPr>
        <p:spPr>
          <a:xfrm>
            <a:off x="3051211" y="5127984"/>
            <a:ext cx="2120030" cy="766068"/>
          </a:xfrm>
          <a:prstGeom prst="rect">
            <a:avLst/>
          </a:prstGeom>
          <a:noFill/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>
              <a:buFont typeface="Arial" pitchFamily="34" charset="0"/>
              <a:buChar char="•"/>
            </a:pPr>
            <a:r>
              <a:rPr lang="en-US" altLang="ko-KR" sz="1000" dirty="0" smtClean="0">
                <a:solidFill>
                  <a:schemeClr val="tx1"/>
                </a:solidFill>
                <a:latin typeface="+mn-ea"/>
              </a:rPr>
              <a:t>Code </a:t>
            </a:r>
            <a:r>
              <a:rPr lang="ko-KR" altLang="en-US" sz="1000" dirty="0" smtClean="0">
                <a:solidFill>
                  <a:schemeClr val="tx1"/>
                </a:solidFill>
                <a:latin typeface="+mn-ea"/>
              </a:rPr>
              <a:t>생성</a:t>
            </a:r>
            <a:endParaRPr lang="en-US" altLang="ko-KR" sz="1000" dirty="0" smtClean="0">
              <a:solidFill>
                <a:schemeClr val="tx1"/>
              </a:solidFill>
              <a:latin typeface="+mn-ea"/>
            </a:endParaRPr>
          </a:p>
          <a:p>
            <a:pPr marL="92075" indent="-92075"/>
            <a:r>
              <a:rPr lang="en-US" altLang="ko-KR" sz="1000" dirty="0" smtClean="0">
                <a:solidFill>
                  <a:schemeClr val="tx1"/>
                </a:solidFill>
                <a:latin typeface="+mn-ea"/>
              </a:rPr>
              <a:t>  (</a:t>
            </a:r>
            <a:r>
              <a:rPr lang="ko-KR" altLang="en-US" sz="1000" dirty="0" smtClean="0">
                <a:solidFill>
                  <a:schemeClr val="tx1"/>
                </a:solidFill>
                <a:latin typeface="+mn-ea"/>
              </a:rPr>
              <a:t>기술연락 문서번호 이용</a:t>
            </a:r>
            <a:r>
              <a:rPr lang="en-US" altLang="ko-KR" sz="1000" dirty="0" smtClean="0">
                <a:solidFill>
                  <a:schemeClr val="tx1"/>
                </a:solidFill>
                <a:latin typeface="+mn-ea"/>
              </a:rPr>
              <a:t>)</a:t>
            </a:r>
          </a:p>
          <a:p>
            <a:pPr marL="92075" indent="-92075">
              <a:buFont typeface="Arial" pitchFamily="34" charset="0"/>
              <a:buChar char="•"/>
            </a:pPr>
            <a:r>
              <a:rPr lang="ko-KR" altLang="en-US" sz="1000" dirty="0" err="1" smtClean="0">
                <a:solidFill>
                  <a:schemeClr val="tx1"/>
                </a:solidFill>
                <a:latin typeface="+mn-ea"/>
              </a:rPr>
              <a:t>주석란에</a:t>
            </a:r>
            <a:r>
              <a:rPr lang="ko-KR" altLang="en-US" sz="1000" dirty="0" smtClean="0">
                <a:solidFill>
                  <a:schemeClr val="tx1"/>
                </a:solidFill>
                <a:latin typeface="+mn-ea"/>
              </a:rPr>
              <a:t> 기술연락 제목 명기</a:t>
            </a:r>
            <a:endParaRPr lang="en-US" altLang="ko-KR" sz="1000" dirty="0" smtClean="0">
              <a:solidFill>
                <a:schemeClr val="tx1"/>
              </a:solidFill>
              <a:latin typeface="+mn-ea"/>
            </a:endParaRPr>
          </a:p>
          <a:p>
            <a:pPr marL="92075" indent="-92075">
              <a:buFont typeface="Arial" pitchFamily="34" charset="0"/>
              <a:buChar char="•"/>
            </a:pPr>
            <a:r>
              <a:rPr lang="ko-KR" altLang="en-US" sz="1000" dirty="0" smtClean="0">
                <a:solidFill>
                  <a:schemeClr val="tx1"/>
                </a:solidFill>
                <a:latin typeface="+mn-ea"/>
              </a:rPr>
              <a:t>효력발생일 명기</a:t>
            </a:r>
            <a:endParaRPr lang="en-US" altLang="ko-KR" sz="1000" dirty="0" smtClean="0">
              <a:solidFill>
                <a:schemeClr val="tx1"/>
              </a:solidFill>
              <a:latin typeface="+mn-ea"/>
            </a:endParaRPr>
          </a:p>
          <a:p>
            <a:pPr marL="92075" indent="-92075">
              <a:buFont typeface="Arial" pitchFamily="34" charset="0"/>
              <a:buChar char="•"/>
            </a:pPr>
            <a:r>
              <a:rPr lang="ko-KR" altLang="en-US" sz="1000" dirty="0" smtClean="0">
                <a:solidFill>
                  <a:schemeClr val="tx1"/>
                </a:solidFill>
                <a:latin typeface="+mn-ea"/>
              </a:rPr>
              <a:t>변경사유 </a:t>
            </a:r>
            <a:r>
              <a:rPr lang="en-US" altLang="ko-KR" sz="1000" dirty="0" smtClean="0">
                <a:solidFill>
                  <a:schemeClr val="tx1"/>
                </a:solidFill>
                <a:latin typeface="+mn-ea"/>
              </a:rPr>
              <a:t>: </a:t>
            </a:r>
            <a:r>
              <a:rPr lang="ko-KR" altLang="en-US" sz="1000" dirty="0" err="1" smtClean="0">
                <a:solidFill>
                  <a:schemeClr val="tx1"/>
                </a:solidFill>
                <a:latin typeface="+mn-ea"/>
              </a:rPr>
              <a:t>기술연락표와</a:t>
            </a:r>
            <a:r>
              <a:rPr lang="ko-KR" altLang="en-US" sz="1000" dirty="0" smtClean="0">
                <a:solidFill>
                  <a:schemeClr val="tx1"/>
                </a:solidFill>
                <a:latin typeface="+mn-ea"/>
              </a:rPr>
              <a:t> 일치</a:t>
            </a:r>
            <a:endParaRPr lang="en-US" altLang="ko-KR" sz="1000" dirty="0" smtClean="0">
              <a:solidFill>
                <a:schemeClr val="tx1"/>
              </a:solidFill>
              <a:latin typeface="+mn-ea"/>
            </a:endParaRPr>
          </a:p>
          <a:p>
            <a:pPr marL="92075" indent="-92075">
              <a:buFont typeface="Arial" pitchFamily="34" charset="0"/>
              <a:buChar char="•"/>
            </a:pPr>
            <a:r>
              <a:rPr lang="ko-KR" altLang="en-US" sz="1000" dirty="0" smtClean="0">
                <a:solidFill>
                  <a:schemeClr val="tx1"/>
                </a:solidFill>
                <a:latin typeface="+mn-ea"/>
              </a:rPr>
              <a:t>오브젝트에 변경되는 모 </a:t>
            </a:r>
            <a:r>
              <a:rPr lang="en-US" altLang="ko-KR" sz="1000" dirty="0" smtClean="0">
                <a:solidFill>
                  <a:schemeClr val="tx1"/>
                </a:solidFill>
                <a:latin typeface="+mn-ea"/>
              </a:rPr>
              <a:t>ITEM</a:t>
            </a:r>
          </a:p>
          <a:p>
            <a:pPr marL="92075" indent="-92075"/>
            <a:r>
              <a:rPr lang="en-US" altLang="ko-KR" sz="1000" dirty="0" smtClean="0">
                <a:solidFill>
                  <a:schemeClr val="tx1"/>
                </a:solidFill>
                <a:latin typeface="+mn-ea"/>
              </a:rPr>
              <a:t>   Code</a:t>
            </a:r>
            <a:r>
              <a:rPr lang="ko-KR" altLang="en-US" sz="1000" dirty="0" smtClean="0">
                <a:solidFill>
                  <a:schemeClr val="tx1"/>
                </a:solidFill>
                <a:latin typeface="+mn-ea"/>
              </a:rPr>
              <a:t>를 입력</a:t>
            </a:r>
            <a:endParaRPr lang="en-US" altLang="ko-KR" sz="1000" dirty="0" smtClean="0">
              <a:solidFill>
                <a:schemeClr val="tx1"/>
              </a:solidFill>
              <a:latin typeface="+mn-ea"/>
            </a:endParaRPr>
          </a:p>
          <a:p>
            <a:pPr marL="92075" indent="-92075">
              <a:buFont typeface="Arial" pitchFamily="34" charset="0"/>
              <a:buChar char="•"/>
            </a:pPr>
            <a:endParaRPr lang="en-US" altLang="ko-KR" sz="1000" dirty="0" smtClean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56" name="AutoShape 4"/>
          <p:cNvSpPr>
            <a:spLocks noChangeArrowheads="1"/>
          </p:cNvSpPr>
          <p:nvPr/>
        </p:nvSpPr>
        <p:spPr bwMode="auto">
          <a:xfrm>
            <a:off x="6795627" y="5678028"/>
            <a:ext cx="1351260" cy="432048"/>
          </a:xfrm>
          <a:prstGeom prst="flowChartProcess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xtLst/>
        </p:spPr>
        <p:txBody>
          <a:bodyPr wrap="none" anchor="ctr"/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r>
              <a:rPr lang="en-US" altLang="ko-KR" sz="1000" dirty="0" smtClean="0">
                <a:solidFill>
                  <a:srgbClr val="000000"/>
                </a:solidFill>
                <a:latin typeface="+mn-ea"/>
                <a:ea typeface="+mn-ea"/>
              </a:rPr>
              <a:t>3.</a:t>
            </a:r>
            <a:r>
              <a:rPr lang="ko-KR" altLang="en-US" sz="1000" dirty="0" smtClean="0">
                <a:solidFill>
                  <a:srgbClr val="000000"/>
                </a:solidFill>
                <a:latin typeface="+mn-ea"/>
                <a:ea typeface="+mn-ea"/>
              </a:rPr>
              <a:t>일괄변경 진행</a:t>
            </a:r>
            <a:endParaRPr lang="en-US" altLang="ko-KR" sz="1000" dirty="0" smtClean="0">
              <a:solidFill>
                <a:srgbClr val="000000"/>
              </a:solidFill>
              <a:latin typeface="+mn-ea"/>
              <a:ea typeface="+mn-ea"/>
            </a:endParaRPr>
          </a:p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r>
              <a:rPr lang="en-US" altLang="ko-KR" sz="1000" dirty="0" smtClean="0">
                <a:solidFill>
                  <a:srgbClr val="000000"/>
                </a:solidFill>
                <a:latin typeface="+mn-ea"/>
                <a:ea typeface="+mn-ea"/>
              </a:rPr>
              <a:t>(CS20) </a:t>
            </a:r>
          </a:p>
        </p:txBody>
      </p:sp>
      <p:sp>
        <p:nvSpPr>
          <p:cNvPr id="61" name="AutoShape 6"/>
          <p:cNvSpPr>
            <a:spLocks noChangeArrowheads="1"/>
          </p:cNvSpPr>
          <p:nvPr/>
        </p:nvSpPr>
        <p:spPr bwMode="auto">
          <a:xfrm>
            <a:off x="6907894" y="2691395"/>
            <a:ext cx="1008112" cy="504056"/>
          </a:xfrm>
          <a:prstGeom prst="flowChartDecision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r>
              <a:rPr lang="en-US" altLang="ko-KR" sz="1000" dirty="0" smtClean="0">
                <a:solidFill>
                  <a:srgbClr val="000000"/>
                </a:solidFill>
                <a:latin typeface="+mn-ea"/>
                <a:ea typeface="+mn-ea"/>
              </a:rPr>
              <a:t>4.</a:t>
            </a:r>
            <a:r>
              <a:rPr lang="ko-KR" altLang="en-US" sz="1000" dirty="0" smtClean="0">
                <a:solidFill>
                  <a:srgbClr val="000000"/>
                </a:solidFill>
                <a:latin typeface="+mn-ea"/>
                <a:ea typeface="+mn-ea"/>
              </a:rPr>
              <a:t>오류 검토</a:t>
            </a:r>
            <a:endParaRPr lang="en-US" altLang="ko-KR" sz="1000" dirty="0">
              <a:solidFill>
                <a:srgbClr val="000000"/>
              </a:solidFill>
              <a:latin typeface="+mn-ea"/>
              <a:ea typeface="+mn-ea"/>
            </a:endParaRPr>
          </a:p>
        </p:txBody>
      </p:sp>
      <p:sp>
        <p:nvSpPr>
          <p:cNvPr id="62" name="직사각형 61"/>
          <p:cNvSpPr/>
          <p:nvPr/>
        </p:nvSpPr>
        <p:spPr>
          <a:xfrm>
            <a:off x="7443699" y="6093142"/>
            <a:ext cx="969972" cy="288032"/>
          </a:xfrm>
          <a:prstGeom prst="rect">
            <a:avLst/>
          </a:prstGeom>
          <a:noFill/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>
              <a:buFont typeface="Arial" pitchFamily="34" charset="0"/>
              <a:buChar char="•"/>
            </a:pPr>
            <a:r>
              <a:rPr lang="ko-KR" altLang="en-US" sz="1000" dirty="0" smtClean="0">
                <a:solidFill>
                  <a:schemeClr val="tx1"/>
                </a:solidFill>
                <a:latin typeface="+mn-ea"/>
              </a:rPr>
              <a:t>매뉴얼 참조</a:t>
            </a:r>
            <a:endParaRPr lang="en-US" altLang="ko-KR" sz="1000" dirty="0" smtClean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63" name="직사각형 62"/>
          <p:cNvSpPr/>
          <p:nvPr/>
        </p:nvSpPr>
        <p:spPr>
          <a:xfrm>
            <a:off x="7530565" y="3471716"/>
            <a:ext cx="1656184" cy="288032"/>
          </a:xfrm>
          <a:prstGeom prst="rect">
            <a:avLst/>
          </a:prstGeom>
          <a:noFill/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>
              <a:buFont typeface="Arial" pitchFamily="34" charset="0"/>
              <a:buChar char="•"/>
            </a:pPr>
            <a:r>
              <a:rPr lang="ko-KR" altLang="en-US" sz="1000" dirty="0" smtClean="0">
                <a:solidFill>
                  <a:schemeClr val="tx1"/>
                </a:solidFill>
                <a:latin typeface="+mn-ea"/>
              </a:rPr>
              <a:t>대상 </a:t>
            </a:r>
            <a:r>
              <a:rPr lang="en-US" altLang="ko-KR" sz="1000" dirty="0" smtClean="0">
                <a:solidFill>
                  <a:schemeClr val="tx1"/>
                </a:solidFill>
                <a:latin typeface="+mn-ea"/>
              </a:rPr>
              <a:t>item</a:t>
            </a:r>
            <a:r>
              <a:rPr lang="ko-KR" altLang="en-US" sz="1000" dirty="0" smtClean="0">
                <a:solidFill>
                  <a:schemeClr val="tx1"/>
                </a:solidFill>
                <a:latin typeface="+mn-ea"/>
              </a:rPr>
              <a:t>의 변경 </a:t>
            </a:r>
            <a:r>
              <a:rPr lang="en-US" altLang="ko-KR" sz="1000" dirty="0" smtClean="0">
                <a:solidFill>
                  <a:schemeClr val="tx1"/>
                </a:solidFill>
                <a:latin typeface="+mn-ea"/>
              </a:rPr>
              <a:t>BOM </a:t>
            </a:r>
          </a:p>
          <a:p>
            <a:pPr marL="92075" indent="-92075"/>
            <a:r>
              <a:rPr lang="en-US" altLang="ko-KR" sz="1000" dirty="0" smtClean="0">
                <a:solidFill>
                  <a:schemeClr val="tx1"/>
                </a:solidFill>
                <a:latin typeface="+mn-ea"/>
              </a:rPr>
              <a:t>  </a:t>
            </a:r>
            <a:r>
              <a:rPr lang="ko-KR" altLang="en-US" sz="1000" dirty="0" smtClean="0">
                <a:solidFill>
                  <a:schemeClr val="tx1"/>
                </a:solidFill>
                <a:latin typeface="+mn-ea"/>
              </a:rPr>
              <a:t>해당 일자 적용 여부 및 </a:t>
            </a:r>
            <a:endParaRPr lang="en-US" altLang="ko-KR" sz="1000" dirty="0" smtClean="0">
              <a:solidFill>
                <a:schemeClr val="tx1"/>
              </a:solidFill>
              <a:latin typeface="+mn-ea"/>
            </a:endParaRPr>
          </a:p>
          <a:p>
            <a:pPr marL="92075" indent="-92075"/>
            <a:r>
              <a:rPr lang="en-US" altLang="ko-KR" sz="1000" dirty="0" smtClean="0">
                <a:solidFill>
                  <a:schemeClr val="tx1"/>
                </a:solidFill>
                <a:latin typeface="+mn-ea"/>
              </a:rPr>
              <a:t>  ECO Code </a:t>
            </a:r>
            <a:r>
              <a:rPr lang="ko-KR" altLang="en-US" sz="1000" dirty="0" smtClean="0">
                <a:solidFill>
                  <a:schemeClr val="tx1"/>
                </a:solidFill>
                <a:latin typeface="+mn-ea"/>
              </a:rPr>
              <a:t>등재 확인</a:t>
            </a:r>
          </a:p>
        </p:txBody>
      </p:sp>
      <p:sp>
        <p:nvSpPr>
          <p:cNvPr id="66" name="AutoShape 29"/>
          <p:cNvSpPr>
            <a:spLocks noChangeArrowheads="1"/>
          </p:cNvSpPr>
          <p:nvPr/>
        </p:nvSpPr>
        <p:spPr bwMode="auto">
          <a:xfrm>
            <a:off x="8006046" y="1945716"/>
            <a:ext cx="822080" cy="325438"/>
          </a:xfrm>
          <a:prstGeom prst="can">
            <a:avLst>
              <a:gd name="adj" fmla="val 25000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r>
              <a:rPr lang="en-US" altLang="ko-KR" sz="1000" dirty="0" smtClean="0">
                <a:solidFill>
                  <a:srgbClr val="000000"/>
                </a:solidFill>
                <a:latin typeface="+mn-ea"/>
                <a:ea typeface="+mn-ea"/>
              </a:rPr>
              <a:t>POP</a:t>
            </a:r>
            <a:endParaRPr lang="ko-KR" altLang="en-US" sz="1000" dirty="0">
              <a:solidFill>
                <a:srgbClr val="000000"/>
              </a:solidFill>
              <a:latin typeface="+mn-ea"/>
              <a:ea typeface="+mn-ea"/>
            </a:endParaRPr>
          </a:p>
        </p:txBody>
      </p:sp>
      <p:cxnSp>
        <p:nvCxnSpPr>
          <p:cNvPr id="67" name="꺾인 연결선 164"/>
          <p:cNvCxnSpPr>
            <a:stCxn id="61" idx="3"/>
            <a:endCxn id="66" idx="3"/>
          </p:cNvCxnSpPr>
          <p:nvPr/>
        </p:nvCxnSpPr>
        <p:spPr>
          <a:xfrm flipV="1">
            <a:off x="7916006" y="2271154"/>
            <a:ext cx="501080" cy="672269"/>
          </a:xfrm>
          <a:prstGeom prst="bentConnector2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8" name="직사각형 67"/>
          <p:cNvSpPr/>
          <p:nvPr/>
        </p:nvSpPr>
        <p:spPr>
          <a:xfrm>
            <a:off x="7703116" y="2623207"/>
            <a:ext cx="1656184" cy="288032"/>
          </a:xfrm>
          <a:prstGeom prst="rect">
            <a:avLst/>
          </a:prstGeom>
          <a:noFill/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>
              <a:buFont typeface="Arial" pitchFamily="34" charset="0"/>
              <a:buChar char="•"/>
            </a:pPr>
            <a:r>
              <a:rPr lang="ko-KR" altLang="en-US" sz="1000" dirty="0" smtClean="0">
                <a:solidFill>
                  <a:schemeClr val="tx1"/>
                </a:solidFill>
                <a:latin typeface="+mn-ea"/>
              </a:rPr>
              <a:t>변경내용 적용 및 공지</a:t>
            </a:r>
            <a:endParaRPr lang="en-US" altLang="ko-KR" sz="1000" dirty="0" smtClean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69" name="직사각형 68"/>
          <p:cNvSpPr/>
          <p:nvPr/>
        </p:nvSpPr>
        <p:spPr>
          <a:xfrm>
            <a:off x="5109770" y="4741924"/>
            <a:ext cx="432048" cy="288032"/>
          </a:xfrm>
          <a:prstGeom prst="rect">
            <a:avLst/>
          </a:prstGeom>
          <a:noFill/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sz="1000" dirty="0" smtClean="0">
                <a:solidFill>
                  <a:schemeClr val="tx1"/>
                </a:solidFill>
                <a:latin typeface="+mn-ea"/>
              </a:rPr>
              <a:t>No</a:t>
            </a:r>
          </a:p>
        </p:txBody>
      </p:sp>
      <p:sp>
        <p:nvSpPr>
          <p:cNvPr id="73" name="직사각형 72"/>
          <p:cNvSpPr/>
          <p:nvPr/>
        </p:nvSpPr>
        <p:spPr>
          <a:xfrm>
            <a:off x="7957280" y="2862845"/>
            <a:ext cx="432048" cy="288032"/>
          </a:xfrm>
          <a:prstGeom prst="rect">
            <a:avLst/>
          </a:prstGeom>
          <a:noFill/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sz="1000" dirty="0" smtClean="0">
                <a:solidFill>
                  <a:schemeClr val="tx1"/>
                </a:solidFill>
                <a:latin typeface="+mn-ea"/>
              </a:rPr>
              <a:t>No</a:t>
            </a:r>
          </a:p>
        </p:txBody>
      </p:sp>
      <p:sp>
        <p:nvSpPr>
          <p:cNvPr id="75" name="직사각형 74"/>
          <p:cNvSpPr/>
          <p:nvPr/>
        </p:nvSpPr>
        <p:spPr>
          <a:xfrm>
            <a:off x="6569143" y="3819540"/>
            <a:ext cx="432048" cy="288032"/>
          </a:xfrm>
          <a:prstGeom prst="rect">
            <a:avLst/>
          </a:prstGeom>
          <a:noFill/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sz="1000" dirty="0" smtClean="0">
                <a:solidFill>
                  <a:schemeClr val="tx1"/>
                </a:solidFill>
                <a:latin typeface="+mn-ea"/>
              </a:rPr>
              <a:t>Yes</a:t>
            </a:r>
          </a:p>
        </p:txBody>
      </p:sp>
      <p:cxnSp>
        <p:nvCxnSpPr>
          <p:cNvPr id="76" name="꺾인 연결선 75"/>
          <p:cNvCxnSpPr>
            <a:stCxn id="61" idx="1"/>
            <a:endCxn id="56" idx="1"/>
          </p:cNvCxnSpPr>
          <p:nvPr/>
        </p:nvCxnSpPr>
        <p:spPr>
          <a:xfrm rot="10800000" flipV="1">
            <a:off x="6795628" y="2943422"/>
            <a:ext cx="112267" cy="2950629"/>
          </a:xfrm>
          <a:prstGeom prst="bentConnector3">
            <a:avLst>
              <a:gd name="adj1" fmla="val 303622"/>
            </a:avLst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9" name="AutoShape 4"/>
          <p:cNvSpPr>
            <a:spLocks noChangeArrowheads="1"/>
          </p:cNvSpPr>
          <p:nvPr/>
        </p:nvSpPr>
        <p:spPr bwMode="auto">
          <a:xfrm>
            <a:off x="6922751" y="4957948"/>
            <a:ext cx="1097012" cy="432048"/>
          </a:xfrm>
          <a:prstGeom prst="round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xtLst/>
        </p:spPr>
        <p:txBody>
          <a:bodyPr wrap="none" anchor="ctr"/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r>
              <a:rPr lang="en-US" altLang="ko-KR" sz="1000" dirty="0" smtClean="0">
                <a:solidFill>
                  <a:srgbClr val="000000"/>
                </a:solidFill>
                <a:latin typeface="+mn-ea"/>
                <a:ea typeface="+mn-ea"/>
              </a:rPr>
              <a:t>ST.01.04.01</a:t>
            </a:r>
          </a:p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r>
              <a:rPr lang="en-US" altLang="ko-KR" sz="1000" dirty="0" smtClean="0">
                <a:solidFill>
                  <a:srgbClr val="000000"/>
                </a:solidFill>
                <a:latin typeface="+mn-ea"/>
                <a:ea typeface="+mn-ea"/>
              </a:rPr>
              <a:t>BOM</a:t>
            </a:r>
            <a:r>
              <a:rPr lang="ko-KR" altLang="en-US" sz="1000" dirty="0" smtClean="0">
                <a:solidFill>
                  <a:srgbClr val="000000"/>
                </a:solidFill>
                <a:latin typeface="+mn-ea"/>
                <a:ea typeface="+mn-ea"/>
              </a:rPr>
              <a:t>관리</a:t>
            </a:r>
            <a:endParaRPr lang="en-US" altLang="ko-KR" sz="1000" dirty="0" smtClean="0">
              <a:solidFill>
                <a:srgbClr val="000000"/>
              </a:solidFill>
              <a:latin typeface="+mn-ea"/>
              <a:ea typeface="+mn-ea"/>
            </a:endParaRPr>
          </a:p>
        </p:txBody>
      </p:sp>
      <p:cxnSp>
        <p:nvCxnSpPr>
          <p:cNvPr id="81" name="직선 화살표 연결선 80"/>
          <p:cNvCxnSpPr>
            <a:stCxn id="56" idx="0"/>
            <a:endCxn id="79" idx="2"/>
          </p:cNvCxnSpPr>
          <p:nvPr/>
        </p:nvCxnSpPr>
        <p:spPr>
          <a:xfrm flipV="1">
            <a:off x="7471257" y="5389996"/>
            <a:ext cx="0" cy="288032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직선 화살표 연결선 81"/>
          <p:cNvCxnSpPr>
            <a:stCxn id="79" idx="0"/>
            <a:endCxn id="61" idx="2"/>
          </p:cNvCxnSpPr>
          <p:nvPr/>
        </p:nvCxnSpPr>
        <p:spPr>
          <a:xfrm rot="16200000" flipV="1">
            <a:off x="6560356" y="4047046"/>
            <a:ext cx="1762497" cy="59307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꺾인 연결선 237"/>
          <p:cNvCxnSpPr>
            <a:endCxn id="56" idx="2"/>
          </p:cNvCxnSpPr>
          <p:nvPr/>
        </p:nvCxnSpPr>
        <p:spPr>
          <a:xfrm>
            <a:off x="4267203" y="4581528"/>
            <a:ext cx="3204054" cy="1528548"/>
          </a:xfrm>
          <a:prstGeom prst="bentConnector4">
            <a:avLst>
              <a:gd name="adj1" fmla="val 39457"/>
              <a:gd name="adj2" fmla="val 114955"/>
            </a:avLst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5" name="꺾인 연결선 84"/>
          <p:cNvCxnSpPr>
            <a:stCxn id="61" idx="1"/>
            <a:endCxn id="79" idx="1"/>
          </p:cNvCxnSpPr>
          <p:nvPr/>
        </p:nvCxnSpPr>
        <p:spPr>
          <a:xfrm rot="10800000" flipH="1" flipV="1">
            <a:off x="6907893" y="2943422"/>
            <a:ext cx="14857" cy="2230549"/>
          </a:xfrm>
          <a:prstGeom prst="bentConnector3">
            <a:avLst>
              <a:gd name="adj1" fmla="val -2308004"/>
            </a:avLst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6" name="TextBox 85"/>
          <p:cNvSpPr txBox="1"/>
          <p:nvPr/>
        </p:nvSpPr>
        <p:spPr>
          <a:xfrm>
            <a:off x="1323019" y="4021844"/>
            <a:ext cx="273630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latin typeface="+mn-ea"/>
                <a:ea typeface="+mn-ea"/>
              </a:rPr>
              <a:t>기술정보</a:t>
            </a:r>
            <a:endParaRPr lang="ko-KR" altLang="en-US" dirty="0">
              <a:latin typeface="+mn-ea"/>
              <a:ea typeface="+mn-ea"/>
            </a:endParaRPr>
          </a:p>
        </p:txBody>
      </p:sp>
      <p:sp>
        <p:nvSpPr>
          <p:cNvPr id="87" name="AutoShape 6"/>
          <p:cNvSpPr>
            <a:spLocks noChangeArrowheads="1"/>
          </p:cNvSpPr>
          <p:nvPr/>
        </p:nvSpPr>
        <p:spPr bwMode="auto">
          <a:xfrm>
            <a:off x="3051211" y="2632563"/>
            <a:ext cx="1008112" cy="504056"/>
          </a:xfrm>
          <a:prstGeom prst="flowChartDecision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r>
              <a:rPr lang="ko-KR" altLang="en-US" sz="1000" dirty="0" smtClean="0">
                <a:solidFill>
                  <a:srgbClr val="000000"/>
                </a:solidFill>
                <a:latin typeface="+mn-ea"/>
                <a:ea typeface="+mn-ea"/>
              </a:rPr>
              <a:t>구 자재</a:t>
            </a:r>
            <a:endParaRPr lang="en-US" altLang="ko-KR" sz="1000" dirty="0" smtClean="0">
              <a:solidFill>
                <a:srgbClr val="000000"/>
              </a:solidFill>
              <a:latin typeface="+mn-ea"/>
              <a:ea typeface="+mn-ea"/>
            </a:endParaRPr>
          </a:p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r>
              <a:rPr lang="ko-KR" altLang="en-US" sz="1000" dirty="0" smtClean="0">
                <a:solidFill>
                  <a:srgbClr val="000000"/>
                </a:solidFill>
                <a:latin typeface="+mn-ea"/>
                <a:ea typeface="+mn-ea"/>
              </a:rPr>
              <a:t>폐기 필요</a:t>
            </a:r>
            <a:endParaRPr lang="en-US" altLang="ko-KR" sz="1000" dirty="0">
              <a:solidFill>
                <a:srgbClr val="000000"/>
              </a:solidFill>
              <a:latin typeface="+mn-ea"/>
              <a:ea typeface="+mn-ea"/>
            </a:endParaRPr>
          </a:p>
        </p:txBody>
      </p:sp>
      <p:sp>
        <p:nvSpPr>
          <p:cNvPr id="88" name="AutoShape 4"/>
          <p:cNvSpPr>
            <a:spLocks noChangeArrowheads="1"/>
          </p:cNvSpPr>
          <p:nvPr/>
        </p:nvSpPr>
        <p:spPr bwMode="auto">
          <a:xfrm>
            <a:off x="2847884" y="2005620"/>
            <a:ext cx="1418996" cy="432048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xtLst/>
        </p:spPr>
        <p:txBody>
          <a:bodyPr wrap="none" anchor="ctr"/>
          <a:lstStyle/>
          <a:p>
            <a:pPr marL="92075" indent="-92075"/>
            <a:r>
              <a:rPr lang="ko-KR" altLang="en-US" sz="1000" dirty="0" smtClean="0">
                <a:latin typeface="+mn-ea"/>
                <a:ea typeface="+mn-ea"/>
              </a:rPr>
              <a:t>잔량 소진 불가 판정</a:t>
            </a:r>
            <a:endParaRPr lang="en-US" altLang="ko-KR" sz="1000" dirty="0" smtClean="0">
              <a:latin typeface="+mn-ea"/>
              <a:ea typeface="+mn-ea"/>
            </a:endParaRPr>
          </a:p>
          <a:p>
            <a:pPr marL="92075" indent="-92075"/>
            <a:r>
              <a:rPr lang="ko-KR" altLang="en-US" sz="1000" dirty="0" smtClean="0">
                <a:latin typeface="+mn-ea"/>
                <a:ea typeface="+mn-ea"/>
              </a:rPr>
              <a:t>자재</a:t>
            </a:r>
            <a:r>
              <a:rPr lang="en-US" altLang="ko-KR" sz="1000" dirty="0" smtClean="0">
                <a:latin typeface="+mn-ea"/>
                <a:ea typeface="+mn-ea"/>
              </a:rPr>
              <a:t> </a:t>
            </a:r>
            <a:r>
              <a:rPr lang="ko-KR" altLang="en-US" sz="1000" dirty="0" smtClean="0">
                <a:latin typeface="+mn-ea"/>
                <a:ea typeface="+mn-ea"/>
              </a:rPr>
              <a:t>폐기</a:t>
            </a:r>
            <a:r>
              <a:rPr lang="en-US" altLang="ko-KR" sz="1000" dirty="0" smtClean="0">
                <a:latin typeface="+mn-ea"/>
                <a:ea typeface="+mn-ea"/>
              </a:rPr>
              <a:t>(</a:t>
            </a:r>
            <a:r>
              <a:rPr lang="ko-KR" altLang="en-US" sz="1000" dirty="0" smtClean="0">
                <a:latin typeface="+mn-ea"/>
                <a:ea typeface="+mn-ea"/>
              </a:rPr>
              <a:t>자재</a:t>
            </a:r>
            <a:r>
              <a:rPr lang="en-US" altLang="ko-KR" sz="1000" dirty="0" smtClean="0">
                <a:latin typeface="+mn-ea"/>
                <a:ea typeface="+mn-ea"/>
              </a:rPr>
              <a:t>)</a:t>
            </a:r>
          </a:p>
        </p:txBody>
      </p:sp>
      <p:sp>
        <p:nvSpPr>
          <p:cNvPr id="89" name="직사각형 88"/>
          <p:cNvSpPr/>
          <p:nvPr/>
        </p:nvSpPr>
        <p:spPr>
          <a:xfrm>
            <a:off x="2682704" y="1726055"/>
            <a:ext cx="1872208" cy="288032"/>
          </a:xfrm>
          <a:prstGeom prst="rect">
            <a:avLst/>
          </a:prstGeom>
          <a:noFill/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>
              <a:buFont typeface="Arial" pitchFamily="34" charset="0"/>
              <a:buChar char="•"/>
            </a:pPr>
            <a:r>
              <a:rPr lang="ko-KR" altLang="en-US" sz="1000" dirty="0" smtClean="0">
                <a:solidFill>
                  <a:schemeClr val="tx1"/>
                </a:solidFill>
                <a:latin typeface="+mn-ea"/>
              </a:rPr>
              <a:t>변경적용 기술연락에 준함</a:t>
            </a:r>
            <a:r>
              <a:rPr lang="en-US" altLang="ko-KR" sz="1000" dirty="0" smtClean="0">
                <a:solidFill>
                  <a:schemeClr val="tx1"/>
                </a:solidFill>
                <a:latin typeface="+mn-ea"/>
              </a:rPr>
              <a:t>.</a:t>
            </a:r>
          </a:p>
        </p:txBody>
      </p:sp>
      <p:sp>
        <p:nvSpPr>
          <p:cNvPr id="90" name="직사각형 89"/>
          <p:cNvSpPr/>
          <p:nvPr/>
        </p:nvSpPr>
        <p:spPr>
          <a:xfrm>
            <a:off x="3555267" y="2437668"/>
            <a:ext cx="432048" cy="288032"/>
          </a:xfrm>
          <a:prstGeom prst="rect">
            <a:avLst/>
          </a:prstGeom>
          <a:noFill/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sz="1000" dirty="0" smtClean="0">
                <a:solidFill>
                  <a:schemeClr val="tx1"/>
                </a:solidFill>
                <a:latin typeface="+mn-ea"/>
              </a:rPr>
              <a:t>Yes</a:t>
            </a:r>
          </a:p>
        </p:txBody>
      </p:sp>
      <p:sp>
        <p:nvSpPr>
          <p:cNvPr id="91" name="직사각형 90"/>
          <p:cNvSpPr/>
          <p:nvPr/>
        </p:nvSpPr>
        <p:spPr>
          <a:xfrm>
            <a:off x="3555267" y="3229756"/>
            <a:ext cx="432048" cy="288032"/>
          </a:xfrm>
          <a:prstGeom prst="rect">
            <a:avLst/>
          </a:prstGeom>
          <a:noFill/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sz="1000" dirty="0" smtClean="0">
                <a:solidFill>
                  <a:schemeClr val="tx1"/>
                </a:solidFill>
                <a:latin typeface="+mn-ea"/>
              </a:rPr>
              <a:t>No</a:t>
            </a:r>
          </a:p>
        </p:txBody>
      </p:sp>
      <p:sp>
        <p:nvSpPr>
          <p:cNvPr id="92" name="직사각형 91"/>
          <p:cNvSpPr/>
          <p:nvPr/>
        </p:nvSpPr>
        <p:spPr>
          <a:xfrm>
            <a:off x="3915307" y="2573217"/>
            <a:ext cx="1872208" cy="288032"/>
          </a:xfrm>
          <a:prstGeom prst="rect">
            <a:avLst/>
          </a:prstGeom>
          <a:noFill/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>
              <a:buFont typeface="Arial" pitchFamily="34" charset="0"/>
              <a:buChar char="•"/>
            </a:pPr>
            <a:r>
              <a:rPr lang="ko-KR" altLang="en-US" sz="1000" dirty="0" smtClean="0">
                <a:solidFill>
                  <a:schemeClr val="tx1"/>
                </a:solidFill>
                <a:latin typeface="+mn-ea"/>
              </a:rPr>
              <a:t>자재마스터 단종관련</a:t>
            </a:r>
            <a:endParaRPr lang="en-US" altLang="ko-KR" sz="1000" dirty="0" smtClean="0">
              <a:solidFill>
                <a:schemeClr val="tx1"/>
              </a:solidFill>
              <a:latin typeface="+mn-ea"/>
            </a:endParaRPr>
          </a:p>
          <a:p>
            <a:pPr marL="92075" indent="-92075"/>
            <a:r>
              <a:rPr lang="en-US" altLang="ko-KR" sz="1000" dirty="0" smtClean="0">
                <a:solidFill>
                  <a:schemeClr val="tx1"/>
                </a:solidFill>
                <a:latin typeface="+mn-ea"/>
              </a:rPr>
              <a:t>  </a:t>
            </a:r>
            <a:r>
              <a:rPr lang="ko-KR" altLang="en-US" sz="1000" dirty="0" smtClean="0">
                <a:solidFill>
                  <a:schemeClr val="tx1"/>
                </a:solidFill>
                <a:latin typeface="+mn-ea"/>
              </a:rPr>
              <a:t>협의에 따른 자재</a:t>
            </a:r>
            <a:endParaRPr lang="en-US" altLang="ko-KR" sz="1000" dirty="0" smtClean="0">
              <a:solidFill>
                <a:schemeClr val="tx1"/>
              </a:solidFill>
              <a:latin typeface="+mn-ea"/>
            </a:endParaRPr>
          </a:p>
        </p:txBody>
      </p:sp>
      <p:cxnSp>
        <p:nvCxnSpPr>
          <p:cNvPr id="93" name="직선 화살표 연결선 92"/>
          <p:cNvCxnSpPr>
            <a:stCxn id="52" idx="3"/>
            <a:endCxn id="87" idx="1"/>
          </p:cNvCxnSpPr>
          <p:nvPr/>
        </p:nvCxnSpPr>
        <p:spPr>
          <a:xfrm>
            <a:off x="2759844" y="2878571"/>
            <a:ext cx="291367" cy="6020"/>
          </a:xfrm>
          <a:prstGeom prst="straightConnector1">
            <a:avLst/>
          </a:prstGeom>
          <a:ln>
            <a:solidFill>
              <a:schemeClr val="tx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4" name="직선 화살표 연결선 93"/>
          <p:cNvCxnSpPr>
            <a:stCxn id="87" idx="0"/>
            <a:endCxn id="88" idx="2"/>
          </p:cNvCxnSpPr>
          <p:nvPr/>
        </p:nvCxnSpPr>
        <p:spPr>
          <a:xfrm flipV="1">
            <a:off x="3555267" y="2437668"/>
            <a:ext cx="2115" cy="194895"/>
          </a:xfrm>
          <a:prstGeom prst="straightConnector1">
            <a:avLst/>
          </a:prstGeom>
          <a:ln>
            <a:solidFill>
              <a:schemeClr val="tx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5" name="직선 화살표 연결선 94"/>
          <p:cNvCxnSpPr>
            <a:stCxn id="87" idx="2"/>
            <a:endCxn id="54" idx="0"/>
          </p:cNvCxnSpPr>
          <p:nvPr/>
        </p:nvCxnSpPr>
        <p:spPr>
          <a:xfrm flipH="1">
            <a:off x="3553152" y="3136619"/>
            <a:ext cx="2115" cy="1192610"/>
          </a:xfrm>
          <a:prstGeom prst="straightConnector1">
            <a:avLst/>
          </a:prstGeom>
          <a:ln>
            <a:solidFill>
              <a:schemeClr val="tx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6" name="TextBox 95"/>
          <p:cNvSpPr txBox="1"/>
          <p:nvPr/>
        </p:nvSpPr>
        <p:spPr>
          <a:xfrm>
            <a:off x="1251011" y="2293652"/>
            <a:ext cx="273630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latin typeface="+mn-ea"/>
                <a:ea typeface="+mn-ea"/>
              </a:rPr>
              <a:t>제품개발</a:t>
            </a:r>
            <a:endParaRPr lang="ko-KR" altLang="en-US" dirty="0">
              <a:latin typeface="+mn-ea"/>
              <a:ea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1683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3</a:t>
            </a:r>
          </a:p>
        </p:txBody>
      </p:sp>
      <p:sp>
        <p:nvSpPr>
          <p:cNvPr id="71734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1736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en-US" altLang="ko-KR" dirty="0" smtClean="0"/>
              <a:t>SUPER BOM</a:t>
            </a:r>
            <a:endParaRPr lang="ko-KR" altLang="en-US" dirty="0" smtClean="0"/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9" name="Group 5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822277667"/>
              </p:ext>
            </p:extLst>
          </p:nvPr>
        </p:nvGraphicFramePr>
        <p:xfrm>
          <a:off x="755328" y="1534060"/>
          <a:ext cx="8604102" cy="4715667"/>
        </p:xfrm>
        <a:graphic>
          <a:graphicData uri="http://schemas.openxmlformats.org/drawingml/2006/table">
            <a:tbl>
              <a:tblPr/>
              <a:tblGrid>
                <a:gridCol w="570321"/>
                <a:gridCol w="1386781"/>
                <a:gridCol w="1744237"/>
                <a:gridCol w="2923647"/>
                <a:gridCol w="1034584"/>
                <a:gridCol w="944532"/>
              </a:tblGrid>
              <a:tr h="58971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NO</a:t>
                      </a:r>
                    </a:p>
                  </a:txBody>
                  <a:tcPr marL="66462" marR="66462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</a:t>
                      </a: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업무</a:t>
                      </a:r>
                      <a:endParaRPr kumimoji="1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sym typeface="Wingdings" pitchFamily="2" charset="2"/>
                      </a:endParaRPr>
                    </a:p>
                  </a:txBody>
                  <a:tcPr marL="66462" marR="66462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세부 업무</a:t>
                      </a:r>
                      <a:endParaRPr kumimoji="1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sym typeface="Wingdings" pitchFamily="2" charset="2"/>
                      </a:endParaRPr>
                    </a:p>
                  </a:txBody>
                  <a:tcPr marL="66462" marR="66462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Description</a:t>
                      </a: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</a:t>
                      </a:r>
                      <a:endParaRPr kumimoji="1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sym typeface="Wingdings" pitchFamily="2" charset="2"/>
                      </a:endParaRPr>
                    </a:p>
                  </a:txBody>
                  <a:tcPr marL="66462" marR="66462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조직 </a:t>
                      </a: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R&amp;R</a:t>
                      </a:r>
                    </a:p>
                  </a:txBody>
                  <a:tcPr marL="66462" marR="66462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관련 시스템</a:t>
                      </a: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</a:t>
                      </a:r>
                    </a:p>
                  </a:txBody>
                  <a:tcPr marL="66462" marR="66462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</a:tr>
              <a:tr h="1031488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01</a:t>
                      </a:r>
                    </a:p>
                  </a:txBody>
                  <a:tcPr marL="66462" marR="66462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기술연락표</a:t>
                      </a: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 승인</a:t>
                      </a:r>
                    </a:p>
                  </a:txBody>
                  <a:tcPr marL="66462" marR="66462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노츠</a:t>
                      </a: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(EDMS)</a:t>
                      </a:r>
                    </a:p>
                  </a:txBody>
                  <a:tcPr marL="66462" marR="66462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생성 및 변경에 대한 의사결정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  -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사유 및 변경 내역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,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적용 일자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66462" marR="66462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기술혁신팀</a:t>
                      </a:r>
                      <a:endParaRPr kumimoji="1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(</a:t>
                      </a: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제품개발</a:t>
                      </a: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)</a:t>
                      </a:r>
                      <a:endParaRPr kumimoji="1" lang="ko-KR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66462" marR="66462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노츠</a:t>
                      </a:r>
                      <a:endParaRPr kumimoji="1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(EDMS)</a:t>
                      </a:r>
                    </a:p>
                  </a:txBody>
                  <a:tcPr marL="66462" marR="66462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31488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02</a:t>
                      </a:r>
                    </a:p>
                  </a:txBody>
                  <a:tcPr marL="66462" marR="66462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변경 마스터 생성</a:t>
                      </a:r>
                    </a:p>
                  </a:txBody>
                  <a:tcPr marL="66462" marR="66462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ERP </a:t>
                      </a: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시스템 內 </a:t>
                      </a: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ECO </a:t>
                      </a: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등록</a:t>
                      </a:r>
                      <a:endParaRPr kumimoji="1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66462" marR="66462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Code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생성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(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기술연락 문서번호 이용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)</a:t>
                      </a:r>
                    </a:p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주석란에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 기술연락 제목 명기</a:t>
                      </a:r>
                    </a:p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효력발생일 명기</a:t>
                      </a:r>
                    </a:p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변경사유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: </a:t>
                      </a:r>
                      <a:r>
                        <a:rPr kumimoji="1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기술연락표와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 일치</a:t>
                      </a:r>
                    </a:p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오브젝트에 변경되는 모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ITEM Code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를 입력</a:t>
                      </a:r>
                    </a:p>
                  </a:txBody>
                  <a:tcPr marL="66462" marR="66462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기술혁신팀</a:t>
                      </a:r>
                      <a:endParaRPr kumimoji="1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  <a:p>
                      <a:pPr marL="0" marR="0" lvl="0" indent="0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(</a:t>
                      </a: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기술정보</a:t>
                      </a: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)</a:t>
                      </a:r>
                      <a:endParaRPr kumimoji="1" lang="en-US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66462" marR="66462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CC01</a:t>
                      </a:r>
                    </a:p>
                  </a:txBody>
                  <a:tcPr marL="66462" marR="66462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31488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03</a:t>
                      </a:r>
                    </a:p>
                  </a:txBody>
                  <a:tcPr marL="66462" marR="66462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일괄변경 진행</a:t>
                      </a:r>
                    </a:p>
                  </a:txBody>
                  <a:tcPr marL="66462" marR="66462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대상 </a:t>
                      </a: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ITEM </a:t>
                      </a: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변경 적용</a:t>
                      </a:r>
                      <a:endParaRPr kumimoji="1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66462" marR="66462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대상품에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 대한 변경 진행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EOC No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를 통한 이력 관리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66462" marR="66462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기술혁신팀</a:t>
                      </a:r>
                      <a:endParaRPr kumimoji="1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  <a:p>
                      <a:pPr marL="0" marR="0" lvl="0" indent="0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(</a:t>
                      </a: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기술정보</a:t>
                      </a: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)</a:t>
                      </a:r>
                      <a:endParaRPr kumimoji="1" lang="en-US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66462" marR="66462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CS20</a:t>
                      </a:r>
                    </a:p>
                  </a:txBody>
                  <a:tcPr marL="66462" marR="66462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31488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04</a:t>
                      </a:r>
                    </a:p>
                  </a:txBody>
                  <a:tcPr marL="66462" marR="66462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오류검토</a:t>
                      </a:r>
                    </a:p>
                  </a:txBody>
                  <a:tcPr marL="66462" marR="66462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ERP BOM</a:t>
                      </a: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 확인</a:t>
                      </a:r>
                      <a:endParaRPr kumimoji="1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66462" marR="66462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대상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item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의 변경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BOM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해당 일자 적용 여부 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및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ECO Code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등재 확인</a:t>
                      </a:r>
                    </a:p>
                  </a:txBody>
                  <a:tcPr marL="66462" marR="66462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기술혁신팀</a:t>
                      </a:r>
                      <a:endParaRPr kumimoji="1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  <a:p>
                      <a:pPr marL="0" marR="0" lvl="0" indent="0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(</a:t>
                      </a: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제품개발</a:t>
                      </a: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)</a:t>
                      </a:r>
                      <a:endParaRPr kumimoji="1" lang="en-US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66462" marR="66462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CS03</a:t>
                      </a:r>
                    </a:p>
                  </a:txBody>
                  <a:tcPr marL="66462" marR="66462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42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78241" y="874683"/>
            <a:ext cx="350476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ko-KR" b="1" dirty="0" smtClean="0">
                <a:latin typeface="맑은 고딕" pitchFamily="50" charset="-127"/>
                <a:ea typeface="맑은 고딕" pitchFamily="50" charset="-127"/>
              </a:rPr>
              <a:t>[ECO </a:t>
            </a:r>
            <a:r>
              <a:rPr lang="ko-KR" altLang="en-US" b="1" dirty="0" smtClean="0">
                <a:latin typeface="맑은 고딕" pitchFamily="50" charset="-127"/>
                <a:ea typeface="맑은 고딕" pitchFamily="50" charset="-127"/>
              </a:rPr>
              <a:t>코드 체계</a:t>
            </a:r>
            <a:r>
              <a:rPr lang="en-US" altLang="ko-KR" b="1" dirty="0" smtClean="0">
                <a:latin typeface="맑은 고딕" pitchFamily="50" charset="-127"/>
                <a:ea typeface="맑은 고딕" pitchFamily="50" charset="-127"/>
              </a:rPr>
              <a:t>]</a:t>
            </a:r>
            <a:endParaRPr lang="ko-KR" altLang="en-US" b="1" dirty="0"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9" name="Group 16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917500800"/>
              </p:ext>
            </p:extLst>
          </p:nvPr>
        </p:nvGraphicFramePr>
        <p:xfrm>
          <a:off x="1297475" y="1729224"/>
          <a:ext cx="7317435" cy="322200"/>
        </p:xfrm>
        <a:graphic>
          <a:graphicData uri="http://schemas.openxmlformats.org/drawingml/2006/table">
            <a:tbl>
              <a:tblPr/>
              <a:tblGrid>
                <a:gridCol w="1282995"/>
                <a:gridCol w="603444"/>
                <a:gridCol w="603444"/>
                <a:gridCol w="603444"/>
                <a:gridCol w="603444"/>
                <a:gridCol w="603444"/>
                <a:gridCol w="603444"/>
                <a:gridCol w="603444"/>
                <a:gridCol w="603444"/>
                <a:gridCol w="603444"/>
                <a:gridCol w="603444"/>
              </a:tblGrid>
              <a:tr h="2300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코드 체계</a:t>
                      </a:r>
                    </a:p>
                  </a:txBody>
                  <a:tcPr marL="33233" marR="33233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C/K</a:t>
                      </a: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33233" marR="33233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-</a:t>
                      </a: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33233" marR="33233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2</a:t>
                      </a: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33233" marR="33233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0</a:t>
                      </a: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33233" marR="33233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1</a:t>
                      </a: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33233" marR="33233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2</a:t>
                      </a: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33233" marR="33233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-</a:t>
                      </a: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33233" marR="33233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0</a:t>
                      </a: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33233" marR="33233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0</a:t>
                      </a: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33233" marR="33233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1</a:t>
                      </a: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33233" marR="33233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</a:tr>
            </a:tbl>
          </a:graphicData>
        </a:graphic>
      </p:graphicFrame>
      <p:sp>
        <p:nvSpPr>
          <p:cNvPr id="10" name="직사각형 9"/>
          <p:cNvSpPr/>
          <p:nvPr/>
        </p:nvSpPr>
        <p:spPr>
          <a:xfrm>
            <a:off x="2479034" y="2259374"/>
            <a:ext cx="792088" cy="504056"/>
          </a:xfrm>
          <a:prstGeom prst="rect">
            <a:avLst/>
          </a:prstGeom>
          <a:noFill/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ko-KR" altLang="en-US" dirty="0" smtClean="0">
                <a:solidFill>
                  <a:schemeClr val="tx1"/>
                </a:solidFill>
              </a:rPr>
              <a:t>①</a:t>
            </a:r>
          </a:p>
        </p:txBody>
      </p:sp>
      <p:sp>
        <p:nvSpPr>
          <p:cNvPr id="12" name="직사각형 11"/>
          <p:cNvSpPr/>
          <p:nvPr/>
        </p:nvSpPr>
        <p:spPr>
          <a:xfrm>
            <a:off x="552214" y="2780620"/>
            <a:ext cx="2592288" cy="432048"/>
          </a:xfrm>
          <a:prstGeom prst="rect">
            <a:avLst/>
          </a:prstGeom>
          <a:noFill/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ko-KR" altLang="en-US" sz="1200" dirty="0" smtClean="0">
                <a:solidFill>
                  <a:schemeClr val="tx1"/>
                </a:solidFill>
              </a:rPr>
              <a:t> </a:t>
            </a:r>
            <a:r>
              <a:rPr lang="ko-KR" altLang="en-US" sz="1300" b="1" dirty="0" smtClean="0">
                <a:solidFill>
                  <a:schemeClr val="tx1"/>
                </a:solidFill>
              </a:rPr>
              <a:t>코드 체계 정의  </a:t>
            </a:r>
          </a:p>
        </p:txBody>
      </p:sp>
      <p:sp>
        <p:nvSpPr>
          <p:cNvPr id="13" name="직사각형 12"/>
          <p:cNvSpPr/>
          <p:nvPr/>
        </p:nvSpPr>
        <p:spPr>
          <a:xfrm>
            <a:off x="624222" y="3252176"/>
            <a:ext cx="8320753" cy="2268100"/>
          </a:xfrm>
          <a:prstGeom prst="rect">
            <a:avLst/>
          </a:prstGeom>
          <a:noFill/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92075" indent="-92075"/>
            <a:r>
              <a:rPr lang="ko-KR" altLang="en-US" sz="1200" dirty="0" smtClean="0">
                <a:solidFill>
                  <a:schemeClr val="tx1"/>
                </a:solidFill>
              </a:rPr>
              <a:t>   </a:t>
            </a:r>
            <a:r>
              <a:rPr lang="en-US" altLang="ko-KR" sz="1200" dirty="0" smtClean="0">
                <a:solidFill>
                  <a:schemeClr val="tx1"/>
                </a:solidFill>
              </a:rPr>
              <a:t>&lt; </a:t>
            </a:r>
            <a:r>
              <a:rPr lang="ko-KR" altLang="en-US" sz="1200" b="1" dirty="0" smtClean="0">
                <a:solidFill>
                  <a:schemeClr val="tx1"/>
                </a:solidFill>
              </a:rPr>
              <a:t>구  성 </a:t>
            </a:r>
            <a:r>
              <a:rPr lang="en-US" altLang="ko-KR" sz="1200" b="1" dirty="0" smtClean="0">
                <a:solidFill>
                  <a:schemeClr val="tx1"/>
                </a:solidFill>
              </a:rPr>
              <a:t>&gt;</a:t>
            </a:r>
          </a:p>
          <a:p>
            <a:pPr marL="92075" indent="-92075"/>
            <a:endParaRPr lang="en-US" altLang="ko-KR" sz="1200" b="1" dirty="0" smtClean="0">
              <a:solidFill>
                <a:schemeClr val="tx1"/>
              </a:solidFill>
            </a:endParaRPr>
          </a:p>
          <a:p>
            <a:pPr marL="92075" indent="-92075" algn="l"/>
            <a:r>
              <a:rPr lang="en-US" altLang="ko-KR" sz="1200" b="1" dirty="0" smtClean="0">
                <a:solidFill>
                  <a:schemeClr val="tx1"/>
                </a:solidFill>
              </a:rPr>
              <a:t>                                                       </a:t>
            </a:r>
            <a:r>
              <a:rPr lang="ko-KR" altLang="en-US" sz="1200" b="1" dirty="0" smtClean="0">
                <a:solidFill>
                  <a:schemeClr val="tx1"/>
                </a:solidFill>
              </a:rPr>
              <a:t>① </a:t>
            </a:r>
            <a:r>
              <a:rPr lang="en-US" altLang="ko-KR" sz="1200" b="1" dirty="0" smtClean="0">
                <a:solidFill>
                  <a:schemeClr val="tx1"/>
                </a:solidFill>
              </a:rPr>
              <a:t>: </a:t>
            </a:r>
            <a:r>
              <a:rPr lang="ko-KR" altLang="en-US" sz="1200" b="1" dirty="0" smtClean="0">
                <a:solidFill>
                  <a:schemeClr val="tx1"/>
                </a:solidFill>
              </a:rPr>
              <a:t>공장 구분</a:t>
            </a:r>
            <a:r>
              <a:rPr lang="en-US" altLang="ko-KR" sz="1200" b="1" dirty="0" smtClean="0">
                <a:solidFill>
                  <a:schemeClr val="tx1"/>
                </a:solidFill>
              </a:rPr>
              <a:t>(</a:t>
            </a:r>
            <a:r>
              <a:rPr lang="ko-KR" altLang="en-US" sz="1200" b="1" dirty="0" smtClean="0">
                <a:solidFill>
                  <a:schemeClr val="tx1"/>
                </a:solidFill>
              </a:rPr>
              <a:t>창원</a:t>
            </a:r>
            <a:r>
              <a:rPr lang="en-US" altLang="ko-KR" sz="1200" b="1" dirty="0" smtClean="0">
                <a:solidFill>
                  <a:schemeClr val="tx1"/>
                </a:solidFill>
              </a:rPr>
              <a:t>/</a:t>
            </a:r>
            <a:r>
              <a:rPr lang="ko-KR" altLang="en-US" sz="1200" b="1" dirty="0" smtClean="0">
                <a:solidFill>
                  <a:schemeClr val="tx1"/>
                </a:solidFill>
              </a:rPr>
              <a:t>광주</a:t>
            </a:r>
            <a:r>
              <a:rPr lang="en-US" altLang="ko-KR" sz="1200" b="1" dirty="0" smtClean="0">
                <a:solidFill>
                  <a:schemeClr val="tx1"/>
                </a:solidFill>
              </a:rPr>
              <a:t>)</a:t>
            </a:r>
          </a:p>
          <a:p>
            <a:pPr marL="92075" indent="-92075" algn="l"/>
            <a:endParaRPr lang="en-US" altLang="ko-KR" b="1" dirty="0" smtClean="0">
              <a:solidFill>
                <a:schemeClr val="tx1"/>
              </a:solidFill>
            </a:endParaRPr>
          </a:p>
          <a:p>
            <a:pPr marL="92075" indent="-92075" algn="l"/>
            <a:r>
              <a:rPr lang="en-US" altLang="ko-KR" sz="1200" b="1" dirty="0" smtClean="0">
                <a:solidFill>
                  <a:schemeClr val="tx1"/>
                </a:solidFill>
              </a:rPr>
              <a:t>                                                       </a:t>
            </a:r>
            <a:r>
              <a:rPr lang="ko-KR" altLang="en-US" sz="1200" b="1" dirty="0" smtClean="0">
                <a:solidFill>
                  <a:schemeClr val="tx1"/>
                </a:solidFill>
              </a:rPr>
              <a:t>② </a:t>
            </a:r>
            <a:r>
              <a:rPr lang="en-US" altLang="ko-KR" sz="1200" b="1" dirty="0" smtClean="0">
                <a:solidFill>
                  <a:schemeClr val="tx1"/>
                </a:solidFill>
              </a:rPr>
              <a:t>: </a:t>
            </a:r>
            <a:r>
              <a:rPr lang="ko-KR" altLang="en-US" sz="1200" b="1" dirty="0" smtClean="0">
                <a:solidFill>
                  <a:schemeClr val="tx1"/>
                </a:solidFill>
              </a:rPr>
              <a:t>발생연도</a:t>
            </a:r>
            <a:endParaRPr lang="en-US" altLang="ko-KR" sz="1200" b="1" dirty="0" smtClean="0">
              <a:solidFill>
                <a:schemeClr val="tx1"/>
              </a:solidFill>
            </a:endParaRPr>
          </a:p>
          <a:p>
            <a:pPr marL="92075" indent="-92075" algn="l"/>
            <a:endParaRPr lang="en-US" altLang="ko-KR" sz="1200" b="1" dirty="0" smtClean="0">
              <a:solidFill>
                <a:schemeClr val="tx1"/>
              </a:solidFill>
            </a:endParaRPr>
          </a:p>
          <a:p>
            <a:pPr marL="92075" indent="-92075" algn="l"/>
            <a:r>
              <a:rPr lang="en-US" altLang="ko-KR" sz="1200" b="1" dirty="0" smtClean="0">
                <a:solidFill>
                  <a:schemeClr val="tx1"/>
                </a:solidFill>
              </a:rPr>
              <a:t>                                                       </a:t>
            </a:r>
            <a:r>
              <a:rPr lang="ko-KR" altLang="en-US" sz="1200" b="1" dirty="0" smtClean="0">
                <a:solidFill>
                  <a:schemeClr val="tx1"/>
                </a:solidFill>
              </a:rPr>
              <a:t>③ </a:t>
            </a:r>
            <a:r>
              <a:rPr lang="en-US" altLang="ko-KR" sz="1200" b="1" dirty="0" smtClean="0">
                <a:solidFill>
                  <a:schemeClr val="tx1"/>
                </a:solidFill>
              </a:rPr>
              <a:t>: </a:t>
            </a:r>
            <a:r>
              <a:rPr lang="ko-KR" altLang="en-US" sz="1200" b="1" dirty="0" smtClean="0">
                <a:solidFill>
                  <a:schemeClr val="tx1"/>
                </a:solidFill>
              </a:rPr>
              <a:t>일련 번호</a:t>
            </a:r>
            <a:endParaRPr lang="en-US" altLang="ko-KR" sz="1200" b="1" dirty="0" smtClean="0">
              <a:solidFill>
                <a:schemeClr val="tx1"/>
              </a:solidFill>
            </a:endParaRPr>
          </a:p>
          <a:p>
            <a:pPr marL="92075" indent="-92075"/>
            <a:endParaRPr lang="en-US" altLang="ko-KR" sz="1200" b="1" dirty="0" smtClean="0">
              <a:solidFill>
                <a:schemeClr val="tx1"/>
              </a:solidFill>
            </a:endParaRPr>
          </a:p>
          <a:p>
            <a:pPr marL="92075" indent="-92075"/>
            <a:r>
              <a:rPr lang="en-US" altLang="ko-KR" sz="1200" b="1" dirty="0" smtClean="0">
                <a:solidFill>
                  <a:schemeClr val="tx1"/>
                </a:solidFill>
              </a:rPr>
              <a:t>   ※ </a:t>
            </a:r>
            <a:r>
              <a:rPr lang="ko-KR" altLang="en-US" sz="1200" b="1" dirty="0" smtClean="0">
                <a:solidFill>
                  <a:schemeClr val="tx1"/>
                </a:solidFill>
              </a:rPr>
              <a:t>코드 </a:t>
            </a:r>
            <a:r>
              <a:rPr lang="ko-KR" altLang="en-US" sz="1200" b="1" dirty="0" err="1" smtClean="0">
                <a:solidFill>
                  <a:schemeClr val="tx1"/>
                </a:solidFill>
              </a:rPr>
              <a:t>채번은</a:t>
            </a:r>
            <a:r>
              <a:rPr lang="ko-KR" altLang="en-US" sz="1200" b="1" dirty="0" smtClean="0">
                <a:solidFill>
                  <a:schemeClr val="tx1"/>
                </a:solidFill>
              </a:rPr>
              <a:t> 현 </a:t>
            </a:r>
            <a:r>
              <a:rPr lang="ko-KR" altLang="en-US" sz="1200" b="1" dirty="0" err="1" smtClean="0">
                <a:solidFill>
                  <a:schemeClr val="tx1"/>
                </a:solidFill>
              </a:rPr>
              <a:t>노츠</a:t>
            </a:r>
            <a:r>
              <a:rPr lang="en-US" altLang="ko-KR" sz="1200" b="1" dirty="0" smtClean="0">
                <a:solidFill>
                  <a:schemeClr val="tx1"/>
                </a:solidFill>
              </a:rPr>
              <a:t>(EDMS)</a:t>
            </a:r>
            <a:r>
              <a:rPr lang="ko-KR" altLang="en-US" sz="1200" b="1" dirty="0" smtClean="0">
                <a:solidFill>
                  <a:schemeClr val="tx1"/>
                </a:solidFill>
              </a:rPr>
              <a:t>에서 부여되는 문서 번호를 기준으로 한다</a:t>
            </a:r>
            <a:r>
              <a:rPr lang="en-US" altLang="ko-KR" sz="1200" b="1" dirty="0" smtClean="0">
                <a:solidFill>
                  <a:schemeClr val="tx1"/>
                </a:solidFill>
              </a:rPr>
              <a:t>.(</a:t>
            </a:r>
            <a:r>
              <a:rPr lang="ko-KR" altLang="en-US" sz="1200" b="1" dirty="0" smtClean="0">
                <a:solidFill>
                  <a:schemeClr val="tx1"/>
                </a:solidFill>
              </a:rPr>
              <a:t>승인문서</a:t>
            </a:r>
            <a:r>
              <a:rPr lang="en-US" altLang="ko-KR" sz="1200" b="1" dirty="0" smtClean="0">
                <a:solidFill>
                  <a:schemeClr val="tx1"/>
                </a:solidFill>
              </a:rPr>
              <a:t>)</a:t>
            </a:r>
            <a:endParaRPr lang="ko-KR" altLang="en-US" sz="1300" b="1" dirty="0" smtClean="0">
              <a:solidFill>
                <a:schemeClr val="tx1"/>
              </a:solidFill>
            </a:endParaRPr>
          </a:p>
        </p:txBody>
      </p:sp>
      <p:sp>
        <p:nvSpPr>
          <p:cNvPr id="14" name="자유형 13"/>
          <p:cNvSpPr/>
          <p:nvPr/>
        </p:nvSpPr>
        <p:spPr>
          <a:xfrm>
            <a:off x="2870238" y="2048951"/>
            <a:ext cx="0" cy="372533"/>
          </a:xfrm>
          <a:custGeom>
            <a:avLst/>
            <a:gdLst>
              <a:gd name="connsiteX0" fmla="*/ 0 w 0"/>
              <a:gd name="connsiteY0" fmla="*/ 0 h 372533"/>
              <a:gd name="connsiteX1" fmla="*/ 0 w 0"/>
              <a:gd name="connsiteY1" fmla="*/ 372533 h 3725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372533">
                <a:moveTo>
                  <a:pt x="0" y="0"/>
                </a:moveTo>
                <a:lnTo>
                  <a:pt x="0" y="372533"/>
                </a:lnTo>
              </a:path>
            </a:pathLst>
          </a:cu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자유형 14"/>
          <p:cNvSpPr/>
          <p:nvPr/>
        </p:nvSpPr>
        <p:spPr>
          <a:xfrm>
            <a:off x="4072505" y="2048951"/>
            <a:ext cx="1845733" cy="177800"/>
          </a:xfrm>
          <a:custGeom>
            <a:avLst/>
            <a:gdLst>
              <a:gd name="connsiteX0" fmla="*/ 0 w 1845733"/>
              <a:gd name="connsiteY0" fmla="*/ 0 h 177800"/>
              <a:gd name="connsiteX1" fmla="*/ 0 w 1845733"/>
              <a:gd name="connsiteY1" fmla="*/ 177800 h 177800"/>
              <a:gd name="connsiteX2" fmla="*/ 1845733 w 1845733"/>
              <a:gd name="connsiteY2" fmla="*/ 177800 h 177800"/>
              <a:gd name="connsiteX3" fmla="*/ 1845733 w 1845733"/>
              <a:gd name="connsiteY3" fmla="*/ 0 h 177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45733" h="177800">
                <a:moveTo>
                  <a:pt x="0" y="0"/>
                </a:moveTo>
                <a:lnTo>
                  <a:pt x="0" y="177800"/>
                </a:lnTo>
                <a:lnTo>
                  <a:pt x="1845733" y="177800"/>
                </a:lnTo>
                <a:lnTo>
                  <a:pt x="1845733" y="0"/>
                </a:lnTo>
              </a:path>
            </a:pathLst>
          </a:cu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자유형 15"/>
          <p:cNvSpPr/>
          <p:nvPr/>
        </p:nvSpPr>
        <p:spPr>
          <a:xfrm>
            <a:off x="4690571" y="2048951"/>
            <a:ext cx="0" cy="177800"/>
          </a:xfrm>
          <a:custGeom>
            <a:avLst/>
            <a:gdLst>
              <a:gd name="connsiteX0" fmla="*/ 0 w 0"/>
              <a:gd name="connsiteY0" fmla="*/ 0 h 177800"/>
              <a:gd name="connsiteX1" fmla="*/ 0 w 0"/>
              <a:gd name="connsiteY1" fmla="*/ 177800 h 177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177800">
                <a:moveTo>
                  <a:pt x="0" y="0"/>
                </a:moveTo>
                <a:lnTo>
                  <a:pt x="0" y="177800"/>
                </a:lnTo>
              </a:path>
            </a:pathLst>
          </a:cu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자유형 16"/>
          <p:cNvSpPr/>
          <p:nvPr/>
        </p:nvSpPr>
        <p:spPr>
          <a:xfrm>
            <a:off x="5321214" y="2048951"/>
            <a:ext cx="0" cy="177800"/>
          </a:xfrm>
          <a:custGeom>
            <a:avLst/>
            <a:gdLst>
              <a:gd name="connsiteX0" fmla="*/ 0 w 0"/>
              <a:gd name="connsiteY0" fmla="*/ 0 h 177800"/>
              <a:gd name="connsiteX1" fmla="*/ 0 w 0"/>
              <a:gd name="connsiteY1" fmla="*/ 177800 h 177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177800">
                <a:moveTo>
                  <a:pt x="0" y="0"/>
                </a:moveTo>
                <a:lnTo>
                  <a:pt x="0" y="177800"/>
                </a:lnTo>
              </a:path>
            </a:pathLst>
          </a:cu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자유형 17"/>
          <p:cNvSpPr/>
          <p:nvPr/>
        </p:nvSpPr>
        <p:spPr>
          <a:xfrm>
            <a:off x="4995371" y="2235218"/>
            <a:ext cx="0" cy="180000"/>
          </a:xfrm>
          <a:custGeom>
            <a:avLst/>
            <a:gdLst>
              <a:gd name="connsiteX0" fmla="*/ 0 w 0"/>
              <a:gd name="connsiteY0" fmla="*/ 0 h 228600"/>
              <a:gd name="connsiteX1" fmla="*/ 0 w 0"/>
              <a:gd name="connsiteY1" fmla="*/ 228600 h 228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228600">
                <a:moveTo>
                  <a:pt x="0" y="0"/>
                </a:moveTo>
                <a:lnTo>
                  <a:pt x="0" y="228600"/>
                </a:lnTo>
              </a:path>
            </a:pathLst>
          </a:cu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" name="직사각형 18"/>
          <p:cNvSpPr/>
          <p:nvPr/>
        </p:nvSpPr>
        <p:spPr>
          <a:xfrm>
            <a:off x="4609601" y="2259374"/>
            <a:ext cx="792088" cy="504056"/>
          </a:xfrm>
          <a:prstGeom prst="rect">
            <a:avLst/>
          </a:prstGeom>
          <a:noFill/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ko-KR" altLang="en-US" dirty="0" smtClean="0">
                <a:solidFill>
                  <a:schemeClr val="tx1"/>
                </a:solidFill>
              </a:rPr>
              <a:t>②</a:t>
            </a:r>
          </a:p>
        </p:txBody>
      </p:sp>
      <p:sp>
        <p:nvSpPr>
          <p:cNvPr id="20" name="자유형 19"/>
          <p:cNvSpPr/>
          <p:nvPr/>
        </p:nvSpPr>
        <p:spPr>
          <a:xfrm>
            <a:off x="7155283" y="2077551"/>
            <a:ext cx="1152128" cy="149200"/>
          </a:xfrm>
          <a:custGeom>
            <a:avLst/>
            <a:gdLst>
              <a:gd name="connsiteX0" fmla="*/ 0 w 1845733"/>
              <a:gd name="connsiteY0" fmla="*/ 0 h 177800"/>
              <a:gd name="connsiteX1" fmla="*/ 0 w 1845733"/>
              <a:gd name="connsiteY1" fmla="*/ 177800 h 177800"/>
              <a:gd name="connsiteX2" fmla="*/ 1845733 w 1845733"/>
              <a:gd name="connsiteY2" fmla="*/ 177800 h 177800"/>
              <a:gd name="connsiteX3" fmla="*/ 1845733 w 1845733"/>
              <a:gd name="connsiteY3" fmla="*/ 0 h 177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45733" h="177800">
                <a:moveTo>
                  <a:pt x="0" y="0"/>
                </a:moveTo>
                <a:lnTo>
                  <a:pt x="0" y="177800"/>
                </a:lnTo>
                <a:lnTo>
                  <a:pt x="1845733" y="177800"/>
                </a:lnTo>
                <a:lnTo>
                  <a:pt x="1845733" y="0"/>
                </a:lnTo>
              </a:path>
            </a:pathLst>
          </a:cu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1" name="자유형 20"/>
          <p:cNvSpPr/>
          <p:nvPr/>
        </p:nvSpPr>
        <p:spPr>
          <a:xfrm>
            <a:off x="7714412" y="2060657"/>
            <a:ext cx="0" cy="360000"/>
          </a:xfrm>
          <a:custGeom>
            <a:avLst/>
            <a:gdLst>
              <a:gd name="connsiteX0" fmla="*/ 0 w 0"/>
              <a:gd name="connsiteY0" fmla="*/ 0 h 228600"/>
              <a:gd name="connsiteX1" fmla="*/ 0 w 0"/>
              <a:gd name="connsiteY1" fmla="*/ 228600 h 228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228600">
                <a:moveTo>
                  <a:pt x="0" y="0"/>
                </a:moveTo>
                <a:lnTo>
                  <a:pt x="0" y="228600"/>
                </a:lnTo>
              </a:path>
            </a:pathLst>
          </a:cu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2" name="직사각형 21"/>
          <p:cNvSpPr/>
          <p:nvPr/>
        </p:nvSpPr>
        <p:spPr>
          <a:xfrm>
            <a:off x="7320504" y="2259374"/>
            <a:ext cx="792088" cy="504056"/>
          </a:xfrm>
          <a:prstGeom prst="rect">
            <a:avLst/>
          </a:prstGeom>
          <a:noFill/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ko-KR" altLang="en-US" dirty="0" smtClean="0">
                <a:solidFill>
                  <a:schemeClr val="tx1"/>
                </a:solidFill>
              </a:rPr>
              <a:t>③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781069" y="2712263"/>
            <a:ext cx="4671472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3000" b="1" dirty="0" smtClean="0">
                <a:latin typeface="+mn-ea"/>
                <a:ea typeface="+mn-ea"/>
              </a:rPr>
              <a:t>Ⅰ. </a:t>
            </a:r>
            <a:r>
              <a:rPr lang="ko-KR" altLang="en-US" sz="3000" b="1" dirty="0" smtClean="0">
                <a:latin typeface="+mn-ea"/>
                <a:ea typeface="+mn-ea"/>
              </a:rPr>
              <a:t>일반 설계 변경 </a:t>
            </a:r>
            <a:r>
              <a:rPr lang="ko-KR" altLang="en-US" sz="3000" b="1" dirty="0" err="1" smtClean="0">
                <a:latin typeface="+mn-ea"/>
                <a:ea typeface="+mn-ea"/>
              </a:rPr>
              <a:t>메뉴얼</a:t>
            </a:r>
            <a:endParaRPr lang="ko-KR" altLang="en-US" sz="3000" b="1" dirty="0">
              <a:latin typeface="+mn-ea"/>
              <a:ea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987180"/>
          <a:ext cx="9215437" cy="5616820"/>
        </p:xfrm>
        <a:graphic>
          <a:graphicData uri="http://schemas.openxmlformats.org/drawingml/2006/table">
            <a:tbl>
              <a:tblPr/>
              <a:tblGrid>
                <a:gridCol w="6638203"/>
                <a:gridCol w="2577234"/>
              </a:tblGrid>
              <a:tr h="485482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CC01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①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변경번호 입력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- </a:t>
                      </a:r>
                      <a:r>
                        <a:rPr lang="ko-KR" altLang="en-US" sz="1200" baseline="0" dirty="0" err="1" smtClean="0">
                          <a:sym typeface="Wingdings" pitchFamily="2" charset="2"/>
                        </a:rPr>
                        <a:t>노츠나</a:t>
                      </a:r>
                      <a:r>
                        <a:rPr lang="ko-KR" altLang="en-US" sz="1200" baseline="0" dirty="0" smtClean="0">
                          <a:sym typeface="Wingdings" pitchFamily="2" charset="2"/>
                        </a:rPr>
                        <a:t> </a:t>
                      </a:r>
                      <a:r>
                        <a:rPr lang="en-US" altLang="ko-KR" sz="1200" baseline="0" dirty="0" smtClean="0">
                          <a:sym typeface="Wingdings" pitchFamily="2" charset="2"/>
                        </a:rPr>
                        <a:t>EDMS</a:t>
                      </a:r>
                      <a:r>
                        <a:rPr lang="ko-KR" altLang="en-US" sz="1200" baseline="0" dirty="0" smtClean="0">
                          <a:sym typeface="Wingdings" pitchFamily="2" charset="2"/>
                        </a:rPr>
                        <a:t>상의 기술연락  </a:t>
                      </a:r>
                      <a:endParaRPr lang="en-US" altLang="ko-KR" sz="1200" baseline="0" dirty="0" smtClean="0">
                        <a:sym typeface="Wingdings" pitchFamily="2" charset="2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lang="en-US" altLang="ko-KR" sz="1200" baseline="0" dirty="0" smtClean="0">
                          <a:sym typeface="Wingdings" pitchFamily="2" charset="2"/>
                        </a:rPr>
                        <a:t>     </a:t>
                      </a:r>
                      <a:r>
                        <a:rPr lang="ko-KR" altLang="en-US" sz="1200" baseline="0" dirty="0" smtClean="0">
                          <a:sym typeface="Wingdings" pitchFamily="2" charset="2"/>
                        </a:rPr>
                        <a:t>번호 기입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②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변경 마스터 생성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변경내역 입력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기술연락 제목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효력시작일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시행일자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변경 사유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사유 입력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변경번호상태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01(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활성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③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BOM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 대하여 활성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Object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④                 클릭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⑤ 자재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BOM: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개요 작성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변경 발생되는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모코드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- </a:t>
                      </a:r>
                      <a:r>
                        <a:rPr kumimoji="0" lang="en-US" altLang="ko-KR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Plnt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해당 생산 플랜트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- BOM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용도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1(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내역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변경 내역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효력시작일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시행일자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⑥      클릭 저장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하단 메시지 확인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998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latinLnBrk="1">
                        <a:buFont typeface="Arial" charset="0"/>
                        <a:buNone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※</a:t>
                      </a:r>
                      <a:r>
                        <a:rPr lang="ko-KR" altLang="en-US" sz="1000" baseline="0" dirty="0" smtClean="0"/>
                        <a:t>동일 번호로 </a:t>
                      </a:r>
                      <a:r>
                        <a:rPr lang="en-US" altLang="ko-KR" sz="1000" baseline="0" dirty="0" smtClean="0"/>
                        <a:t>ECO </a:t>
                      </a:r>
                      <a:r>
                        <a:rPr lang="ko-KR" altLang="en-US" sz="1000" baseline="0" dirty="0" smtClean="0"/>
                        <a:t>번호 생성시</a:t>
                      </a:r>
                      <a:r>
                        <a:rPr lang="en-US" altLang="ko-KR" sz="1000" baseline="0" dirty="0" smtClean="0"/>
                        <a:t> </a:t>
                      </a:r>
                      <a:r>
                        <a:rPr lang="ko-KR" altLang="en-US" sz="1000" baseline="0" dirty="0" smtClean="0"/>
                        <a:t>에러 메시지 발생 </a:t>
                      </a:r>
                      <a:r>
                        <a:rPr lang="en-US" altLang="ko-KR" sz="1000" baseline="0" dirty="0" smtClean="0"/>
                        <a:t>: </a:t>
                      </a:r>
                      <a:r>
                        <a:rPr lang="ko-KR" altLang="en-US" sz="1000" baseline="0" dirty="0" smtClean="0"/>
                        <a:t>번호 중복 방지 </a:t>
                      </a: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18549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hlinkClick r:id="rId2" action="ppaction://hlinkfile"/>
                        </a:rPr>
                        <a:t>\\CC01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CC01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변경번호 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64195" name="Picture 3" descr="C:\Users\gbattery\AppData\Local\Microsoft\Windows\Temporary Internet Files\Content.IE5\GLSSVJ3R\MC900349629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360930" y="1306410"/>
            <a:ext cx="309975" cy="287421"/>
          </a:xfrm>
          <a:prstGeom prst="rect">
            <a:avLst/>
          </a:prstGeom>
          <a:noFill/>
        </p:spPr>
      </p:pic>
      <p:pic>
        <p:nvPicPr>
          <p:cNvPr id="21" name="Picture 4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9284834" y="3235571"/>
            <a:ext cx="238125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3954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50319" y="1112841"/>
            <a:ext cx="1640945" cy="1782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" name="직사각형 24"/>
          <p:cNvSpPr/>
          <p:nvPr/>
        </p:nvSpPr>
        <p:spPr>
          <a:xfrm>
            <a:off x="1328884" y="1311484"/>
            <a:ext cx="703113" cy="178651"/>
          </a:xfrm>
          <a:prstGeom prst="rect">
            <a:avLst/>
          </a:prstGeom>
          <a:noFill/>
          <a:ln w="1905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grpSp>
        <p:nvGrpSpPr>
          <p:cNvPr id="26" name="Group 74"/>
          <p:cNvGrpSpPr>
            <a:grpSpLocks/>
          </p:cNvGrpSpPr>
          <p:nvPr/>
        </p:nvGrpSpPr>
        <p:grpSpPr bwMode="auto">
          <a:xfrm>
            <a:off x="987506" y="1382372"/>
            <a:ext cx="332435" cy="332435"/>
            <a:chOff x="201" y="3420"/>
            <a:chExt cx="798" cy="798"/>
          </a:xfrm>
        </p:grpSpPr>
        <p:pic>
          <p:nvPicPr>
            <p:cNvPr id="27" name="Picture 75" descr="그림7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201" y="3420"/>
              <a:ext cx="798" cy="798"/>
            </a:xfrm>
            <a:prstGeom prst="rect">
              <a:avLst/>
            </a:prstGeom>
            <a:noFill/>
          </p:spPr>
        </p:pic>
        <p:sp>
          <p:nvSpPr>
            <p:cNvPr id="28" name="Text Box 76"/>
            <p:cNvSpPr txBox="1">
              <a:spLocks noChangeArrowheads="1"/>
            </p:cNvSpPr>
            <p:nvPr/>
          </p:nvSpPr>
          <p:spPr bwMode="auto">
            <a:xfrm>
              <a:off x="271" y="3455"/>
              <a:ext cx="652" cy="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ko-KR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1</a:t>
              </a:r>
              <a:endParaRPr lang="en-US" altLang="ko-KR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  <p:sp>
        <p:nvSpPr>
          <p:cNvPr id="29" name="아래쪽 화살표 28"/>
          <p:cNvSpPr/>
          <p:nvPr/>
        </p:nvSpPr>
        <p:spPr>
          <a:xfrm rot="16200000">
            <a:off x="1729292" y="1905765"/>
            <a:ext cx="986319" cy="160106"/>
          </a:xfrm>
          <a:prstGeom prst="downArrow">
            <a:avLst/>
          </a:prstGeom>
          <a:solidFill>
            <a:srgbClr val="FF0000"/>
          </a:solidFill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pic>
        <p:nvPicPr>
          <p:cNvPr id="35" name="Picture 3" descr="C:\Users\gbattery\AppData\Local\Microsoft\Windows\Temporary Internet Files\Content.IE5\GLSSVJ3R\MC900349629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564130" y="2034543"/>
            <a:ext cx="309975" cy="287421"/>
          </a:xfrm>
          <a:prstGeom prst="rect">
            <a:avLst/>
          </a:prstGeom>
          <a:noFill/>
        </p:spPr>
      </p:pic>
      <p:pic>
        <p:nvPicPr>
          <p:cNvPr id="253957" name="Picture 5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013200" y="2753668"/>
            <a:ext cx="2861733" cy="33846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9" name="직사각형 38"/>
          <p:cNvSpPr/>
          <p:nvPr/>
        </p:nvSpPr>
        <p:spPr>
          <a:xfrm>
            <a:off x="4047068" y="3800696"/>
            <a:ext cx="1693330" cy="161717"/>
          </a:xfrm>
          <a:prstGeom prst="rect">
            <a:avLst/>
          </a:prstGeom>
          <a:noFill/>
          <a:ln w="1905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grpSp>
        <p:nvGrpSpPr>
          <p:cNvPr id="40" name="Group 74"/>
          <p:cNvGrpSpPr>
            <a:grpSpLocks/>
          </p:cNvGrpSpPr>
          <p:nvPr/>
        </p:nvGrpSpPr>
        <p:grpSpPr bwMode="auto">
          <a:xfrm>
            <a:off x="4789040" y="3473652"/>
            <a:ext cx="332435" cy="332435"/>
            <a:chOff x="201" y="3420"/>
            <a:chExt cx="798" cy="798"/>
          </a:xfrm>
        </p:grpSpPr>
        <p:pic>
          <p:nvPicPr>
            <p:cNvPr id="41" name="Picture 75" descr="그림7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201" y="3420"/>
              <a:ext cx="798" cy="798"/>
            </a:xfrm>
            <a:prstGeom prst="rect">
              <a:avLst/>
            </a:prstGeom>
            <a:noFill/>
          </p:spPr>
        </p:pic>
        <p:sp>
          <p:nvSpPr>
            <p:cNvPr id="42" name="Text Box 76"/>
            <p:cNvSpPr txBox="1">
              <a:spLocks noChangeArrowheads="1"/>
            </p:cNvSpPr>
            <p:nvPr/>
          </p:nvSpPr>
          <p:spPr bwMode="auto">
            <a:xfrm>
              <a:off x="271" y="3455"/>
              <a:ext cx="652" cy="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ko-KR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3</a:t>
              </a:r>
              <a:endParaRPr lang="en-US" altLang="ko-KR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  <p:pic>
        <p:nvPicPr>
          <p:cNvPr id="253958" name="Picture 6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326313" y="3588280"/>
            <a:ext cx="790575" cy="257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3959" name="Picture 7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23331" y="3352789"/>
            <a:ext cx="3395134" cy="17044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8" name="아래쪽 화살표 47"/>
          <p:cNvSpPr/>
          <p:nvPr/>
        </p:nvSpPr>
        <p:spPr>
          <a:xfrm rot="5400000">
            <a:off x="3405690" y="4056302"/>
            <a:ext cx="986319" cy="160106"/>
          </a:xfrm>
          <a:prstGeom prst="downArrow">
            <a:avLst/>
          </a:prstGeom>
          <a:solidFill>
            <a:srgbClr val="FF0000"/>
          </a:solidFill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49" name="직사각형 48"/>
          <p:cNvSpPr/>
          <p:nvPr/>
        </p:nvSpPr>
        <p:spPr>
          <a:xfrm>
            <a:off x="558801" y="4681216"/>
            <a:ext cx="1693330" cy="161717"/>
          </a:xfrm>
          <a:prstGeom prst="rect">
            <a:avLst/>
          </a:prstGeom>
          <a:noFill/>
          <a:ln w="1905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50" name="직사각형 49"/>
          <p:cNvSpPr/>
          <p:nvPr/>
        </p:nvSpPr>
        <p:spPr>
          <a:xfrm>
            <a:off x="3386668" y="4681217"/>
            <a:ext cx="440265" cy="144784"/>
          </a:xfrm>
          <a:prstGeom prst="rect">
            <a:avLst/>
          </a:prstGeom>
          <a:noFill/>
          <a:ln w="1905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grpSp>
        <p:nvGrpSpPr>
          <p:cNvPr id="51" name="Group 74"/>
          <p:cNvGrpSpPr>
            <a:grpSpLocks/>
          </p:cNvGrpSpPr>
          <p:nvPr/>
        </p:nvGrpSpPr>
        <p:grpSpPr bwMode="auto">
          <a:xfrm>
            <a:off x="403307" y="4328773"/>
            <a:ext cx="332435" cy="332435"/>
            <a:chOff x="201" y="3420"/>
            <a:chExt cx="798" cy="798"/>
          </a:xfrm>
        </p:grpSpPr>
        <p:pic>
          <p:nvPicPr>
            <p:cNvPr id="52" name="Picture 75" descr="그림7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201" y="3420"/>
              <a:ext cx="798" cy="798"/>
            </a:xfrm>
            <a:prstGeom prst="rect">
              <a:avLst/>
            </a:prstGeom>
            <a:noFill/>
          </p:spPr>
        </p:pic>
        <p:sp>
          <p:nvSpPr>
            <p:cNvPr id="53" name="Text Box 76"/>
            <p:cNvSpPr txBox="1">
              <a:spLocks noChangeArrowheads="1"/>
            </p:cNvSpPr>
            <p:nvPr/>
          </p:nvSpPr>
          <p:spPr bwMode="auto">
            <a:xfrm>
              <a:off x="271" y="3455"/>
              <a:ext cx="652" cy="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ko-KR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5</a:t>
              </a:r>
              <a:endParaRPr lang="en-US" altLang="ko-KR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  <p:pic>
        <p:nvPicPr>
          <p:cNvPr id="253960" name="Picture 8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284508" y="5226050"/>
            <a:ext cx="247650" cy="266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3962" name="Picture 10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7021513" y="5839356"/>
            <a:ext cx="2466975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3963" name="Picture 11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4360863" y="6333597"/>
            <a:ext cx="2505075" cy="219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1666" name="Picture 2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2403092" y="1062201"/>
            <a:ext cx="4460163" cy="21224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43" name="Group 74"/>
          <p:cNvGrpSpPr>
            <a:grpSpLocks/>
          </p:cNvGrpSpPr>
          <p:nvPr/>
        </p:nvGrpSpPr>
        <p:grpSpPr bwMode="auto">
          <a:xfrm>
            <a:off x="4399574" y="2796319"/>
            <a:ext cx="332435" cy="332435"/>
            <a:chOff x="201" y="3420"/>
            <a:chExt cx="798" cy="798"/>
          </a:xfrm>
        </p:grpSpPr>
        <p:pic>
          <p:nvPicPr>
            <p:cNvPr id="44" name="Picture 75" descr="그림7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201" y="3420"/>
              <a:ext cx="798" cy="798"/>
            </a:xfrm>
            <a:prstGeom prst="rect">
              <a:avLst/>
            </a:prstGeom>
            <a:noFill/>
          </p:spPr>
        </p:pic>
        <p:sp>
          <p:nvSpPr>
            <p:cNvPr id="45" name="Text Box 76"/>
            <p:cNvSpPr txBox="1">
              <a:spLocks noChangeArrowheads="1"/>
            </p:cNvSpPr>
            <p:nvPr/>
          </p:nvSpPr>
          <p:spPr bwMode="auto">
            <a:xfrm>
              <a:off x="271" y="3455"/>
              <a:ext cx="652" cy="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ko-KR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4</a:t>
              </a:r>
              <a:endParaRPr lang="en-US" altLang="ko-KR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  <p:sp>
        <p:nvSpPr>
          <p:cNvPr id="47" name="직사각형 46"/>
          <p:cNvSpPr/>
          <p:nvPr/>
        </p:nvSpPr>
        <p:spPr>
          <a:xfrm>
            <a:off x="3352800" y="1364036"/>
            <a:ext cx="3499945" cy="1126916"/>
          </a:xfrm>
          <a:prstGeom prst="rect">
            <a:avLst/>
          </a:prstGeom>
          <a:noFill/>
          <a:ln w="1905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46" name="아래쪽 화살표 45"/>
          <p:cNvSpPr/>
          <p:nvPr/>
        </p:nvSpPr>
        <p:spPr>
          <a:xfrm>
            <a:off x="4667227" y="2430698"/>
            <a:ext cx="1504973" cy="177035"/>
          </a:xfrm>
          <a:prstGeom prst="downArrow">
            <a:avLst/>
          </a:prstGeom>
          <a:solidFill>
            <a:srgbClr val="FF0000"/>
          </a:solidFill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grpSp>
        <p:nvGrpSpPr>
          <p:cNvPr id="36" name="Group 74"/>
          <p:cNvGrpSpPr>
            <a:grpSpLocks/>
          </p:cNvGrpSpPr>
          <p:nvPr/>
        </p:nvGrpSpPr>
        <p:grpSpPr bwMode="auto">
          <a:xfrm>
            <a:off x="4033171" y="1157860"/>
            <a:ext cx="332435" cy="332435"/>
            <a:chOff x="201" y="3420"/>
            <a:chExt cx="798" cy="798"/>
          </a:xfrm>
        </p:grpSpPr>
        <p:pic>
          <p:nvPicPr>
            <p:cNvPr id="37" name="Picture 75" descr="그림7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201" y="3420"/>
              <a:ext cx="798" cy="798"/>
            </a:xfrm>
            <a:prstGeom prst="rect">
              <a:avLst/>
            </a:prstGeom>
            <a:noFill/>
          </p:spPr>
        </p:pic>
        <p:sp>
          <p:nvSpPr>
            <p:cNvPr id="38" name="Text Box 76"/>
            <p:cNvSpPr txBox="1">
              <a:spLocks noChangeArrowheads="1"/>
            </p:cNvSpPr>
            <p:nvPr/>
          </p:nvSpPr>
          <p:spPr bwMode="auto">
            <a:xfrm>
              <a:off x="271" y="3455"/>
              <a:ext cx="652" cy="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ko-KR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2</a:t>
              </a:r>
              <a:endParaRPr lang="en-US" altLang="ko-KR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381414"/>
        </p:xfrm>
        <a:graphic>
          <a:graphicData uri="http://schemas.openxmlformats.org/drawingml/2006/table">
            <a:tbl>
              <a:tblPr/>
              <a:tblGrid>
                <a:gridCol w="6674379"/>
                <a:gridCol w="2541058"/>
              </a:tblGrid>
              <a:tr h="484293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CS20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①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변경 전 자재코드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② 선택기준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품목범주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L(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재고품목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변경번호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기 생성한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ECO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코드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효력시작일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시행일자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용도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1(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플랜트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해당 생산 플랜트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③ 신규자재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변경 후 자재코드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④ 변경사항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CHECK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품목데이터 변경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자재변경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OR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수량 변경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품목 삭제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 삭제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 추가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 추가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⑤       클릭 시행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latinLnBrk="1">
                        <a:buFont typeface="Arial" charset="0"/>
                        <a:buNone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⑥ </a:t>
                      </a:r>
                      <a:r>
                        <a:rPr lang="ko-KR" altLang="en-US" sz="1100" baseline="0" dirty="0" smtClean="0">
                          <a:sym typeface="Wingdings" pitchFamily="2" charset="2"/>
                        </a:rPr>
                        <a:t>변경 할 코드가 포함된</a:t>
                      </a:r>
                      <a:endParaRPr lang="en-US" altLang="ko-KR" sz="1100" baseline="0" dirty="0" smtClean="0">
                        <a:sym typeface="Wingdings" pitchFamily="2" charset="2"/>
                      </a:endParaRPr>
                    </a:p>
                    <a:p>
                      <a:pPr latinLnBrk="1">
                        <a:buFont typeface="Arial" charset="0"/>
                        <a:buNone/>
                      </a:pPr>
                      <a:r>
                        <a:rPr lang="en-US" altLang="ko-KR" sz="1100" baseline="0" dirty="0" smtClean="0">
                          <a:sym typeface="Wingdings" pitchFamily="2" charset="2"/>
                        </a:rPr>
                        <a:t>     </a:t>
                      </a:r>
                      <a:r>
                        <a:rPr lang="ko-KR" altLang="en-US" sz="1100" baseline="0" dirty="0" err="1" smtClean="0">
                          <a:sym typeface="Wingdings" pitchFamily="2" charset="2"/>
                        </a:rPr>
                        <a:t>모코드</a:t>
                      </a:r>
                      <a:r>
                        <a:rPr lang="ko-KR" altLang="en-US" sz="1100" baseline="0" dirty="0" smtClean="0">
                          <a:sym typeface="Wingdings" pitchFamily="2" charset="2"/>
                        </a:rPr>
                        <a:t> 리스트 중 변경할 코드</a:t>
                      </a:r>
                      <a:endParaRPr lang="en-US" altLang="ko-KR" sz="1100" baseline="0" dirty="0" smtClean="0">
                        <a:sym typeface="Wingdings" pitchFamily="2" charset="2"/>
                      </a:endParaRPr>
                    </a:p>
                    <a:p>
                      <a:pPr latinLnBrk="1">
                        <a:buFont typeface="Arial" charset="0"/>
                        <a:buNone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  <a:sym typeface="Wingdings" pitchFamily="2" charset="2"/>
                      </a:endParaRPr>
                    </a:p>
                    <a:p>
                      <a:pPr latinLnBrk="1">
                        <a:buFont typeface="Arial" charset="0"/>
                        <a:buNone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⑦                     클릭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  <a:sym typeface="Wingdings" pitchFamily="2" charset="2"/>
                      </a:endParaRPr>
                    </a:p>
                    <a:p>
                      <a:pPr latinLnBrk="1">
                        <a:buFont typeface="Arial" charset="0"/>
                        <a:buNone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  <a:sym typeface="Wingdings" pitchFamily="2" charset="2"/>
                      </a:endParaRPr>
                    </a:p>
                    <a:p>
                      <a:pPr latinLnBrk="1">
                        <a:buFont typeface="Arial" charset="0"/>
                        <a:buNone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⑧ 변경 확인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(BOM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확인 병행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)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413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hlinkClick r:id="rId2" action="ppaction://hlinkfile"/>
                        </a:rPr>
                        <a:t>\\BOM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hlinkClick r:id="rId2" action="ppaction://hlinkfile"/>
                        </a:rPr>
                        <a:t>관리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hlinkClick r:id="rId2" action="ppaction://hlinkfile"/>
                        </a:rPr>
                        <a:t>\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hlinkClick r:id="rId2" action="ppaction://hlinkfile"/>
                        </a:rPr>
                        <a:t>자재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hlinkClick r:id="rId2" action="ppaction://hlinkfile"/>
                        </a:rPr>
                        <a:t>BOM\CS20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CS20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일괄변경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5497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0597" y="1356327"/>
            <a:ext cx="2642804" cy="42994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1" name="Group 74"/>
          <p:cNvGrpSpPr>
            <a:grpSpLocks/>
          </p:cNvGrpSpPr>
          <p:nvPr/>
        </p:nvGrpSpPr>
        <p:grpSpPr bwMode="auto">
          <a:xfrm>
            <a:off x="1732574" y="1746439"/>
            <a:ext cx="332435" cy="332435"/>
            <a:chOff x="201" y="3420"/>
            <a:chExt cx="798" cy="798"/>
          </a:xfrm>
        </p:grpSpPr>
        <p:pic>
          <p:nvPicPr>
            <p:cNvPr id="23" name="Picture 75" descr="그림7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201" y="3420"/>
              <a:ext cx="798" cy="798"/>
            </a:xfrm>
            <a:prstGeom prst="rect">
              <a:avLst/>
            </a:prstGeom>
            <a:noFill/>
          </p:spPr>
        </p:pic>
        <p:sp>
          <p:nvSpPr>
            <p:cNvPr id="24" name="Text Box 76"/>
            <p:cNvSpPr txBox="1">
              <a:spLocks noChangeArrowheads="1"/>
            </p:cNvSpPr>
            <p:nvPr/>
          </p:nvSpPr>
          <p:spPr bwMode="auto">
            <a:xfrm>
              <a:off x="271" y="3455"/>
              <a:ext cx="652" cy="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ko-KR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1</a:t>
              </a:r>
              <a:endParaRPr lang="en-US" altLang="ko-KR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  <p:sp>
        <p:nvSpPr>
          <p:cNvPr id="25" name="직사각형 24"/>
          <p:cNvSpPr/>
          <p:nvPr/>
        </p:nvSpPr>
        <p:spPr>
          <a:xfrm>
            <a:off x="1057951" y="1963418"/>
            <a:ext cx="703113" cy="178651"/>
          </a:xfrm>
          <a:prstGeom prst="rect">
            <a:avLst/>
          </a:prstGeom>
          <a:noFill/>
          <a:ln w="1905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6" name="직사각형 25"/>
          <p:cNvSpPr/>
          <p:nvPr/>
        </p:nvSpPr>
        <p:spPr>
          <a:xfrm>
            <a:off x="439886" y="2403684"/>
            <a:ext cx="1676782" cy="974516"/>
          </a:xfrm>
          <a:prstGeom prst="rect">
            <a:avLst/>
          </a:prstGeom>
          <a:noFill/>
          <a:ln w="1905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grpSp>
        <p:nvGrpSpPr>
          <p:cNvPr id="27" name="Group 74"/>
          <p:cNvGrpSpPr>
            <a:grpSpLocks/>
          </p:cNvGrpSpPr>
          <p:nvPr/>
        </p:nvGrpSpPr>
        <p:grpSpPr bwMode="auto">
          <a:xfrm>
            <a:off x="2054307" y="2186705"/>
            <a:ext cx="332435" cy="332435"/>
            <a:chOff x="201" y="3420"/>
            <a:chExt cx="798" cy="798"/>
          </a:xfrm>
        </p:grpSpPr>
        <p:pic>
          <p:nvPicPr>
            <p:cNvPr id="28" name="Picture 75" descr="그림7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201" y="3420"/>
              <a:ext cx="798" cy="798"/>
            </a:xfrm>
            <a:prstGeom prst="rect">
              <a:avLst/>
            </a:prstGeom>
            <a:noFill/>
          </p:spPr>
        </p:pic>
        <p:sp>
          <p:nvSpPr>
            <p:cNvPr id="29" name="Text Box 76"/>
            <p:cNvSpPr txBox="1">
              <a:spLocks noChangeArrowheads="1"/>
            </p:cNvSpPr>
            <p:nvPr/>
          </p:nvSpPr>
          <p:spPr bwMode="auto">
            <a:xfrm>
              <a:off x="271" y="3455"/>
              <a:ext cx="652" cy="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ko-KR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2</a:t>
              </a:r>
              <a:endParaRPr lang="en-US" altLang="ko-KR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  <p:sp>
        <p:nvSpPr>
          <p:cNvPr id="31" name="직사각형 30"/>
          <p:cNvSpPr/>
          <p:nvPr/>
        </p:nvSpPr>
        <p:spPr>
          <a:xfrm>
            <a:off x="1057951" y="3944618"/>
            <a:ext cx="703113" cy="178651"/>
          </a:xfrm>
          <a:prstGeom prst="rect">
            <a:avLst/>
          </a:prstGeom>
          <a:noFill/>
          <a:ln w="1905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grpSp>
        <p:nvGrpSpPr>
          <p:cNvPr id="32" name="Group 74"/>
          <p:cNvGrpSpPr>
            <a:grpSpLocks/>
          </p:cNvGrpSpPr>
          <p:nvPr/>
        </p:nvGrpSpPr>
        <p:grpSpPr bwMode="auto">
          <a:xfrm>
            <a:off x="1681774" y="3736106"/>
            <a:ext cx="332435" cy="332435"/>
            <a:chOff x="201" y="3420"/>
            <a:chExt cx="798" cy="798"/>
          </a:xfrm>
        </p:grpSpPr>
        <p:pic>
          <p:nvPicPr>
            <p:cNvPr id="33" name="Picture 75" descr="그림7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201" y="3420"/>
              <a:ext cx="798" cy="798"/>
            </a:xfrm>
            <a:prstGeom prst="rect">
              <a:avLst/>
            </a:prstGeom>
            <a:noFill/>
          </p:spPr>
        </p:pic>
        <p:sp>
          <p:nvSpPr>
            <p:cNvPr id="34" name="Text Box 76"/>
            <p:cNvSpPr txBox="1">
              <a:spLocks noChangeArrowheads="1"/>
            </p:cNvSpPr>
            <p:nvPr/>
          </p:nvSpPr>
          <p:spPr bwMode="auto">
            <a:xfrm>
              <a:off x="271" y="3455"/>
              <a:ext cx="652" cy="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ko-KR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3</a:t>
              </a:r>
              <a:endParaRPr lang="en-US" altLang="ko-KR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  <p:sp>
        <p:nvSpPr>
          <p:cNvPr id="35" name="직사각형 34"/>
          <p:cNvSpPr/>
          <p:nvPr/>
        </p:nvSpPr>
        <p:spPr>
          <a:xfrm>
            <a:off x="2184016" y="4080084"/>
            <a:ext cx="703113" cy="822115"/>
          </a:xfrm>
          <a:prstGeom prst="rect">
            <a:avLst/>
          </a:prstGeom>
          <a:noFill/>
          <a:ln w="1905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grpSp>
        <p:nvGrpSpPr>
          <p:cNvPr id="36" name="Group 74"/>
          <p:cNvGrpSpPr>
            <a:grpSpLocks/>
          </p:cNvGrpSpPr>
          <p:nvPr/>
        </p:nvGrpSpPr>
        <p:grpSpPr bwMode="auto">
          <a:xfrm>
            <a:off x="2790908" y="3863106"/>
            <a:ext cx="332435" cy="332435"/>
            <a:chOff x="201" y="3420"/>
            <a:chExt cx="798" cy="798"/>
          </a:xfrm>
        </p:grpSpPr>
        <p:pic>
          <p:nvPicPr>
            <p:cNvPr id="37" name="Picture 75" descr="그림7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201" y="3420"/>
              <a:ext cx="798" cy="798"/>
            </a:xfrm>
            <a:prstGeom prst="rect">
              <a:avLst/>
            </a:prstGeom>
            <a:noFill/>
          </p:spPr>
        </p:pic>
        <p:sp>
          <p:nvSpPr>
            <p:cNvPr id="38" name="Text Box 76"/>
            <p:cNvSpPr txBox="1">
              <a:spLocks noChangeArrowheads="1"/>
            </p:cNvSpPr>
            <p:nvPr/>
          </p:nvSpPr>
          <p:spPr bwMode="auto">
            <a:xfrm>
              <a:off x="271" y="3455"/>
              <a:ext cx="652" cy="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ko-KR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4</a:t>
              </a:r>
              <a:endParaRPr lang="en-US" altLang="ko-KR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  <p:grpSp>
        <p:nvGrpSpPr>
          <p:cNvPr id="39" name="Group 74"/>
          <p:cNvGrpSpPr>
            <a:grpSpLocks/>
          </p:cNvGrpSpPr>
          <p:nvPr/>
        </p:nvGrpSpPr>
        <p:grpSpPr bwMode="auto">
          <a:xfrm>
            <a:off x="174708" y="1390839"/>
            <a:ext cx="332435" cy="332435"/>
            <a:chOff x="201" y="3420"/>
            <a:chExt cx="798" cy="798"/>
          </a:xfrm>
        </p:grpSpPr>
        <p:pic>
          <p:nvPicPr>
            <p:cNvPr id="40" name="Picture 75" descr="그림7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201" y="3420"/>
              <a:ext cx="798" cy="798"/>
            </a:xfrm>
            <a:prstGeom prst="rect">
              <a:avLst/>
            </a:prstGeom>
            <a:noFill/>
          </p:spPr>
        </p:pic>
        <p:sp>
          <p:nvSpPr>
            <p:cNvPr id="41" name="Text Box 76"/>
            <p:cNvSpPr txBox="1">
              <a:spLocks noChangeArrowheads="1"/>
            </p:cNvSpPr>
            <p:nvPr/>
          </p:nvSpPr>
          <p:spPr bwMode="auto">
            <a:xfrm>
              <a:off x="271" y="3455"/>
              <a:ext cx="652" cy="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ko-KR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5</a:t>
              </a:r>
              <a:endParaRPr lang="en-US" altLang="ko-KR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  <p:pic>
        <p:nvPicPr>
          <p:cNvPr id="254979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331606" y="4786842"/>
            <a:ext cx="238125" cy="247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4980" name="Picture 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165426" y="1374855"/>
            <a:ext cx="3777241" cy="17493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2" name="아래쪽 화살표 41"/>
          <p:cNvSpPr/>
          <p:nvPr/>
        </p:nvSpPr>
        <p:spPr>
          <a:xfrm rot="16200000">
            <a:off x="2592893" y="2134365"/>
            <a:ext cx="986319" cy="160106"/>
          </a:xfrm>
          <a:prstGeom prst="downArrow">
            <a:avLst/>
          </a:prstGeom>
          <a:solidFill>
            <a:srgbClr val="FF0000"/>
          </a:solidFill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43" name="직사각형 42"/>
          <p:cNvSpPr/>
          <p:nvPr/>
        </p:nvSpPr>
        <p:spPr>
          <a:xfrm>
            <a:off x="3157684" y="2708485"/>
            <a:ext cx="152783" cy="161715"/>
          </a:xfrm>
          <a:prstGeom prst="rect">
            <a:avLst/>
          </a:prstGeom>
          <a:noFill/>
          <a:ln w="1905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grpSp>
        <p:nvGrpSpPr>
          <p:cNvPr id="44" name="Group 74"/>
          <p:cNvGrpSpPr>
            <a:grpSpLocks/>
          </p:cNvGrpSpPr>
          <p:nvPr/>
        </p:nvGrpSpPr>
        <p:grpSpPr bwMode="auto">
          <a:xfrm>
            <a:off x="3248108" y="2838639"/>
            <a:ext cx="332435" cy="332435"/>
            <a:chOff x="201" y="3420"/>
            <a:chExt cx="798" cy="798"/>
          </a:xfrm>
        </p:grpSpPr>
        <p:pic>
          <p:nvPicPr>
            <p:cNvPr id="45" name="Picture 75" descr="그림7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201" y="3420"/>
              <a:ext cx="798" cy="798"/>
            </a:xfrm>
            <a:prstGeom prst="rect">
              <a:avLst/>
            </a:prstGeom>
            <a:noFill/>
          </p:spPr>
        </p:pic>
        <p:sp>
          <p:nvSpPr>
            <p:cNvPr id="46" name="Text Box 76"/>
            <p:cNvSpPr txBox="1">
              <a:spLocks noChangeArrowheads="1"/>
            </p:cNvSpPr>
            <p:nvPr/>
          </p:nvSpPr>
          <p:spPr bwMode="auto">
            <a:xfrm>
              <a:off x="271" y="3455"/>
              <a:ext cx="652" cy="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ko-KR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6</a:t>
              </a:r>
              <a:endParaRPr lang="en-US" altLang="ko-KR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  <p:pic>
        <p:nvPicPr>
          <p:cNvPr id="47" name="Picture 4"/>
          <p:cNvPicPr>
            <a:picLocks noChangeAspect="1" noChangeArrowheads="1"/>
          </p:cNvPicPr>
          <p:nvPr/>
        </p:nvPicPr>
        <p:blipFill>
          <a:blip r:embed="rId7" cstate="email"/>
          <a:srcRect/>
          <a:stretch>
            <a:fillRect/>
          </a:stretch>
        </p:blipFill>
        <p:spPr bwMode="auto">
          <a:xfrm>
            <a:off x="9284834" y="5267571"/>
            <a:ext cx="238125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4981" name="Picture 5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296150" y="5604405"/>
            <a:ext cx="952500" cy="238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4982" name="Picture 6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272367" y="3479800"/>
            <a:ext cx="3594100" cy="1096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9" name="아래쪽 화살표 48"/>
          <p:cNvSpPr/>
          <p:nvPr/>
        </p:nvSpPr>
        <p:spPr>
          <a:xfrm>
            <a:off x="4396292" y="3218100"/>
            <a:ext cx="986319" cy="160106"/>
          </a:xfrm>
          <a:prstGeom prst="downArrow">
            <a:avLst/>
          </a:prstGeom>
          <a:solidFill>
            <a:srgbClr val="FF0000"/>
          </a:solidFill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grpSp>
        <p:nvGrpSpPr>
          <p:cNvPr id="50" name="Group 74"/>
          <p:cNvGrpSpPr>
            <a:grpSpLocks/>
          </p:cNvGrpSpPr>
          <p:nvPr/>
        </p:nvGrpSpPr>
        <p:grpSpPr bwMode="auto">
          <a:xfrm>
            <a:off x="2985641" y="1382372"/>
            <a:ext cx="332435" cy="332435"/>
            <a:chOff x="201" y="3420"/>
            <a:chExt cx="798" cy="798"/>
          </a:xfrm>
        </p:grpSpPr>
        <p:pic>
          <p:nvPicPr>
            <p:cNvPr id="51" name="Picture 75" descr="그림7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201" y="3420"/>
              <a:ext cx="798" cy="798"/>
            </a:xfrm>
            <a:prstGeom prst="rect">
              <a:avLst/>
            </a:prstGeom>
            <a:noFill/>
          </p:spPr>
        </p:pic>
        <p:sp>
          <p:nvSpPr>
            <p:cNvPr id="52" name="Text Box 76"/>
            <p:cNvSpPr txBox="1">
              <a:spLocks noChangeArrowheads="1"/>
            </p:cNvSpPr>
            <p:nvPr/>
          </p:nvSpPr>
          <p:spPr bwMode="auto">
            <a:xfrm>
              <a:off x="271" y="3455"/>
              <a:ext cx="652" cy="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ko-KR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7</a:t>
              </a:r>
              <a:endParaRPr lang="en-US" altLang="ko-KR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  <p:grpSp>
        <p:nvGrpSpPr>
          <p:cNvPr id="53" name="Group 74"/>
          <p:cNvGrpSpPr>
            <a:grpSpLocks/>
          </p:cNvGrpSpPr>
          <p:nvPr/>
        </p:nvGrpSpPr>
        <p:grpSpPr bwMode="auto">
          <a:xfrm>
            <a:off x="4281041" y="3456705"/>
            <a:ext cx="332435" cy="332435"/>
            <a:chOff x="201" y="3420"/>
            <a:chExt cx="798" cy="798"/>
          </a:xfrm>
        </p:grpSpPr>
        <p:pic>
          <p:nvPicPr>
            <p:cNvPr id="54" name="Picture 75" descr="그림7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201" y="3420"/>
              <a:ext cx="798" cy="798"/>
            </a:xfrm>
            <a:prstGeom prst="rect">
              <a:avLst/>
            </a:prstGeom>
            <a:noFill/>
          </p:spPr>
        </p:pic>
        <p:sp>
          <p:nvSpPr>
            <p:cNvPr id="55" name="Text Box 76"/>
            <p:cNvSpPr txBox="1">
              <a:spLocks noChangeArrowheads="1"/>
            </p:cNvSpPr>
            <p:nvPr/>
          </p:nvSpPr>
          <p:spPr bwMode="auto">
            <a:xfrm>
              <a:off x="271" y="3455"/>
              <a:ext cx="652" cy="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ko-KR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8</a:t>
              </a:r>
              <a:endParaRPr lang="en-US" altLang="ko-KR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08034"/>
        </p:xfrm>
        <a:graphic>
          <a:graphicData uri="http://schemas.openxmlformats.org/drawingml/2006/table">
            <a:tbl>
              <a:tblPr/>
              <a:tblGrid>
                <a:gridCol w="6674379"/>
                <a:gridCol w="2541058"/>
              </a:tblGrid>
              <a:tr h="4533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CC07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① 변경번호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기 생성한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ECO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코드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②       클릭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③ 변경코드 클릭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④ 변경 내용 확인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413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hlinkClick r:id="rId2" action="ppaction://hlinkfile"/>
                        </a:rPr>
                        <a:t>\\CC07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CC07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변경 이력 조회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371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2972" y="1333500"/>
            <a:ext cx="3760878" cy="2171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4" name="Group 74"/>
          <p:cNvGrpSpPr>
            <a:grpSpLocks/>
          </p:cNvGrpSpPr>
          <p:nvPr/>
        </p:nvGrpSpPr>
        <p:grpSpPr bwMode="auto">
          <a:xfrm>
            <a:off x="2504099" y="1336864"/>
            <a:ext cx="332435" cy="332435"/>
            <a:chOff x="201" y="3420"/>
            <a:chExt cx="798" cy="798"/>
          </a:xfrm>
        </p:grpSpPr>
        <p:pic>
          <p:nvPicPr>
            <p:cNvPr id="15" name="Picture 75" descr="그림7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201" y="3420"/>
              <a:ext cx="798" cy="798"/>
            </a:xfrm>
            <a:prstGeom prst="rect">
              <a:avLst/>
            </a:prstGeom>
            <a:noFill/>
          </p:spPr>
        </p:pic>
        <p:sp>
          <p:nvSpPr>
            <p:cNvPr id="16" name="Text Box 76"/>
            <p:cNvSpPr txBox="1">
              <a:spLocks noChangeArrowheads="1"/>
            </p:cNvSpPr>
            <p:nvPr/>
          </p:nvSpPr>
          <p:spPr bwMode="auto">
            <a:xfrm>
              <a:off x="271" y="3455"/>
              <a:ext cx="652" cy="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ko-KR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1</a:t>
              </a:r>
              <a:endParaRPr lang="en-US" altLang="ko-KR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  <p:sp>
        <p:nvSpPr>
          <p:cNvPr id="17" name="직사각형 16"/>
          <p:cNvSpPr/>
          <p:nvPr/>
        </p:nvSpPr>
        <p:spPr>
          <a:xfrm>
            <a:off x="1829476" y="1553843"/>
            <a:ext cx="703113" cy="178651"/>
          </a:xfrm>
          <a:prstGeom prst="rect">
            <a:avLst/>
          </a:prstGeom>
          <a:noFill/>
          <a:ln w="1905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pic>
        <p:nvPicPr>
          <p:cNvPr id="243715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358063" y="2047875"/>
            <a:ext cx="238125" cy="247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아래쪽 화살표 18"/>
          <p:cNvSpPr/>
          <p:nvPr/>
        </p:nvSpPr>
        <p:spPr>
          <a:xfrm>
            <a:off x="2786567" y="3427650"/>
            <a:ext cx="986319" cy="160106"/>
          </a:xfrm>
          <a:prstGeom prst="downArrow">
            <a:avLst/>
          </a:prstGeom>
          <a:solidFill>
            <a:srgbClr val="FF0000"/>
          </a:solidFill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pic>
        <p:nvPicPr>
          <p:cNvPr id="243716" name="Picture 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14375" y="3623996"/>
            <a:ext cx="5367338" cy="21672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1" name="Group 74"/>
          <p:cNvGrpSpPr>
            <a:grpSpLocks/>
          </p:cNvGrpSpPr>
          <p:nvPr/>
        </p:nvGrpSpPr>
        <p:grpSpPr bwMode="auto">
          <a:xfrm>
            <a:off x="541949" y="3899089"/>
            <a:ext cx="332435" cy="332435"/>
            <a:chOff x="201" y="3420"/>
            <a:chExt cx="798" cy="798"/>
          </a:xfrm>
        </p:grpSpPr>
        <p:pic>
          <p:nvPicPr>
            <p:cNvPr id="22" name="Picture 75" descr="그림7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201" y="3420"/>
              <a:ext cx="798" cy="798"/>
            </a:xfrm>
            <a:prstGeom prst="rect">
              <a:avLst/>
            </a:prstGeom>
            <a:noFill/>
          </p:spPr>
        </p:pic>
        <p:sp>
          <p:nvSpPr>
            <p:cNvPr id="23" name="Text Box 76"/>
            <p:cNvSpPr txBox="1">
              <a:spLocks noChangeArrowheads="1"/>
            </p:cNvSpPr>
            <p:nvPr/>
          </p:nvSpPr>
          <p:spPr bwMode="auto">
            <a:xfrm>
              <a:off x="271" y="3455"/>
              <a:ext cx="652" cy="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ko-KR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3</a:t>
              </a:r>
              <a:endParaRPr lang="en-US" altLang="ko-KR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  <p:grpSp>
        <p:nvGrpSpPr>
          <p:cNvPr id="24" name="Group 74"/>
          <p:cNvGrpSpPr>
            <a:grpSpLocks/>
          </p:cNvGrpSpPr>
          <p:nvPr/>
        </p:nvGrpSpPr>
        <p:grpSpPr bwMode="auto">
          <a:xfrm>
            <a:off x="151424" y="1184464"/>
            <a:ext cx="332435" cy="332435"/>
            <a:chOff x="201" y="3420"/>
            <a:chExt cx="798" cy="798"/>
          </a:xfrm>
        </p:grpSpPr>
        <p:pic>
          <p:nvPicPr>
            <p:cNvPr id="25" name="Picture 75" descr="그림7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201" y="3420"/>
              <a:ext cx="798" cy="798"/>
            </a:xfrm>
            <a:prstGeom prst="rect">
              <a:avLst/>
            </a:prstGeom>
            <a:noFill/>
          </p:spPr>
        </p:pic>
        <p:sp>
          <p:nvSpPr>
            <p:cNvPr id="26" name="Text Box 76"/>
            <p:cNvSpPr txBox="1">
              <a:spLocks noChangeArrowheads="1"/>
            </p:cNvSpPr>
            <p:nvPr/>
          </p:nvSpPr>
          <p:spPr bwMode="auto">
            <a:xfrm>
              <a:off x="271" y="3455"/>
              <a:ext cx="652" cy="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ko-KR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2</a:t>
              </a:r>
              <a:endParaRPr lang="en-US" altLang="ko-KR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  <p:sp>
        <p:nvSpPr>
          <p:cNvPr id="28" name="직사각형 27"/>
          <p:cNvSpPr/>
          <p:nvPr/>
        </p:nvSpPr>
        <p:spPr>
          <a:xfrm>
            <a:off x="1839001" y="4563743"/>
            <a:ext cx="4076024" cy="1141732"/>
          </a:xfrm>
          <a:prstGeom prst="rect">
            <a:avLst/>
          </a:prstGeom>
          <a:noFill/>
          <a:ln w="1905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grpSp>
        <p:nvGrpSpPr>
          <p:cNvPr id="31" name="Group 74"/>
          <p:cNvGrpSpPr>
            <a:grpSpLocks/>
          </p:cNvGrpSpPr>
          <p:nvPr/>
        </p:nvGrpSpPr>
        <p:grpSpPr bwMode="auto">
          <a:xfrm>
            <a:off x="1551599" y="4432489"/>
            <a:ext cx="332435" cy="332435"/>
            <a:chOff x="201" y="3420"/>
            <a:chExt cx="798" cy="798"/>
          </a:xfrm>
        </p:grpSpPr>
        <p:pic>
          <p:nvPicPr>
            <p:cNvPr id="34" name="Picture 75" descr="그림7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201" y="3420"/>
              <a:ext cx="798" cy="798"/>
            </a:xfrm>
            <a:prstGeom prst="rect">
              <a:avLst/>
            </a:prstGeom>
            <a:noFill/>
          </p:spPr>
        </p:pic>
        <p:sp>
          <p:nvSpPr>
            <p:cNvPr id="35" name="Text Box 76"/>
            <p:cNvSpPr txBox="1">
              <a:spLocks noChangeArrowheads="1"/>
            </p:cNvSpPr>
            <p:nvPr/>
          </p:nvSpPr>
          <p:spPr bwMode="auto">
            <a:xfrm>
              <a:off x="271" y="3455"/>
              <a:ext cx="652" cy="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ko-KR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4</a:t>
              </a:r>
              <a:endParaRPr lang="en-US" altLang="ko-KR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745164" y="2712263"/>
            <a:ext cx="4743286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3000" b="1" dirty="0" smtClean="0">
                <a:latin typeface="+mn-ea"/>
                <a:ea typeface="+mn-ea"/>
              </a:rPr>
              <a:t>Ⅱ. VC TABLE </a:t>
            </a:r>
            <a:r>
              <a:rPr lang="ko-KR" altLang="en-US" sz="3000" b="1" dirty="0" smtClean="0">
                <a:latin typeface="+mn-ea"/>
                <a:ea typeface="+mn-ea"/>
              </a:rPr>
              <a:t>변경 </a:t>
            </a:r>
            <a:r>
              <a:rPr lang="ko-KR" altLang="en-US" sz="3000" b="1" dirty="0" err="1" smtClean="0">
                <a:latin typeface="+mn-ea"/>
                <a:ea typeface="+mn-ea"/>
              </a:rPr>
              <a:t>메뉴얼</a:t>
            </a:r>
            <a:endParaRPr lang="ko-KR" altLang="en-US" sz="3000" b="1" dirty="0">
              <a:latin typeface="+mn-ea"/>
              <a:ea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987180"/>
          <a:ext cx="9215437" cy="5549821"/>
        </p:xfrm>
        <a:graphic>
          <a:graphicData uri="http://schemas.openxmlformats.org/drawingml/2006/table">
            <a:tbl>
              <a:tblPr/>
              <a:tblGrid>
                <a:gridCol w="6638203"/>
                <a:gridCol w="2577234"/>
              </a:tblGrid>
              <a:tr h="512984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CC01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①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변경번호 입력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- </a:t>
                      </a:r>
                      <a:r>
                        <a:rPr lang="ko-KR" altLang="en-US" sz="1200" baseline="0" dirty="0" err="1" smtClean="0">
                          <a:sym typeface="Wingdings" pitchFamily="2" charset="2"/>
                        </a:rPr>
                        <a:t>노츠나</a:t>
                      </a:r>
                      <a:r>
                        <a:rPr lang="ko-KR" altLang="en-US" sz="1200" baseline="0" dirty="0" smtClean="0">
                          <a:sym typeface="Wingdings" pitchFamily="2" charset="2"/>
                        </a:rPr>
                        <a:t> </a:t>
                      </a:r>
                      <a:r>
                        <a:rPr lang="en-US" altLang="ko-KR" sz="1200" baseline="0" dirty="0" smtClean="0">
                          <a:sym typeface="Wingdings" pitchFamily="2" charset="2"/>
                        </a:rPr>
                        <a:t>EDMS</a:t>
                      </a:r>
                      <a:r>
                        <a:rPr lang="ko-KR" altLang="en-US" sz="1200" baseline="0" dirty="0" smtClean="0">
                          <a:sym typeface="Wingdings" pitchFamily="2" charset="2"/>
                        </a:rPr>
                        <a:t>상의 기술연락  </a:t>
                      </a:r>
                      <a:endParaRPr lang="en-US" altLang="ko-KR" sz="1200" baseline="0" dirty="0" smtClean="0">
                        <a:sym typeface="Wingdings" pitchFamily="2" charset="2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lang="en-US" altLang="ko-KR" sz="1200" baseline="0" dirty="0" smtClean="0">
                          <a:sym typeface="Wingdings" pitchFamily="2" charset="2"/>
                        </a:rPr>
                        <a:t>     </a:t>
                      </a:r>
                      <a:r>
                        <a:rPr lang="ko-KR" altLang="en-US" sz="1200" baseline="0" dirty="0" smtClean="0">
                          <a:sym typeface="Wingdings" pitchFamily="2" charset="2"/>
                        </a:rPr>
                        <a:t>번호 기입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②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변경 마스터 생성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변경내역 입력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기술연락 제목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효력시작일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시행일자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변경 사유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사유 입력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변경번호상태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01(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활성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③ 변형테이블에 대하여 활성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④      클릭 저장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하단 메시지 확인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998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latinLnBrk="1">
                        <a:buFont typeface="Arial" charset="0"/>
                        <a:buNone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18549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hlinkClick r:id="rId2" action="ppaction://hlinkfile"/>
                        </a:rPr>
                        <a:t>\\CC01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CC01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변경번호 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64195" name="Picture 3" descr="C:\Users\gbattery\AppData\Local\Microsoft\Windows\Temporary Internet Files\Content.IE5\GLSSVJ3R\MC900349629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360930" y="1306410"/>
            <a:ext cx="309975" cy="287421"/>
          </a:xfrm>
          <a:prstGeom prst="rect">
            <a:avLst/>
          </a:prstGeom>
          <a:noFill/>
        </p:spPr>
      </p:pic>
      <p:pic>
        <p:nvPicPr>
          <p:cNvPr id="21" name="Picture 4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9200754" y="3214551"/>
            <a:ext cx="238125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" name="Picture 3" descr="C:\Users\gbattery\AppData\Local\Microsoft\Windows\Temporary Internet Files\Content.IE5\GLSSVJ3R\MC900349629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564130" y="2034543"/>
            <a:ext cx="309975" cy="287421"/>
          </a:xfrm>
          <a:prstGeom prst="rect">
            <a:avLst/>
          </a:prstGeom>
          <a:noFill/>
        </p:spPr>
      </p:pic>
      <p:pic>
        <p:nvPicPr>
          <p:cNvPr id="253960" name="Picture 8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284508" y="3565416"/>
            <a:ext cx="247650" cy="266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0642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68355" y="1030671"/>
            <a:ext cx="1765245" cy="22695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" name="아래쪽 화살표 28"/>
          <p:cNvSpPr/>
          <p:nvPr/>
        </p:nvSpPr>
        <p:spPr>
          <a:xfrm rot="16200000">
            <a:off x="1729292" y="1905765"/>
            <a:ext cx="986319" cy="160106"/>
          </a:xfrm>
          <a:prstGeom prst="downArrow">
            <a:avLst/>
          </a:prstGeom>
          <a:solidFill>
            <a:srgbClr val="FF0000"/>
          </a:solidFill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5" name="직사각형 24"/>
          <p:cNvSpPr/>
          <p:nvPr/>
        </p:nvSpPr>
        <p:spPr>
          <a:xfrm>
            <a:off x="1328884" y="1311484"/>
            <a:ext cx="703113" cy="178651"/>
          </a:xfrm>
          <a:prstGeom prst="rect">
            <a:avLst/>
          </a:prstGeom>
          <a:noFill/>
          <a:ln w="1905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grpSp>
        <p:nvGrpSpPr>
          <p:cNvPr id="2" name="Group 74"/>
          <p:cNvGrpSpPr>
            <a:grpSpLocks/>
          </p:cNvGrpSpPr>
          <p:nvPr/>
        </p:nvGrpSpPr>
        <p:grpSpPr bwMode="auto">
          <a:xfrm>
            <a:off x="987506" y="1382372"/>
            <a:ext cx="332435" cy="332435"/>
            <a:chOff x="201" y="3420"/>
            <a:chExt cx="798" cy="798"/>
          </a:xfrm>
        </p:grpSpPr>
        <p:pic>
          <p:nvPicPr>
            <p:cNvPr id="27" name="Picture 75" descr="그림7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201" y="3420"/>
              <a:ext cx="798" cy="798"/>
            </a:xfrm>
            <a:prstGeom prst="rect">
              <a:avLst/>
            </a:prstGeom>
            <a:noFill/>
          </p:spPr>
        </p:pic>
        <p:sp>
          <p:nvSpPr>
            <p:cNvPr id="28" name="Text Box 76"/>
            <p:cNvSpPr txBox="1">
              <a:spLocks noChangeArrowheads="1"/>
            </p:cNvSpPr>
            <p:nvPr/>
          </p:nvSpPr>
          <p:spPr bwMode="auto">
            <a:xfrm>
              <a:off x="271" y="3455"/>
              <a:ext cx="652" cy="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ko-KR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1</a:t>
              </a:r>
              <a:endParaRPr lang="en-US" altLang="ko-KR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  <p:pic>
        <p:nvPicPr>
          <p:cNvPr id="240644" name="Picture 4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755898" y="1029686"/>
            <a:ext cx="4180930" cy="22810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7" name="직사각형 46"/>
          <p:cNvSpPr/>
          <p:nvPr/>
        </p:nvSpPr>
        <p:spPr>
          <a:xfrm>
            <a:off x="3809325" y="1385056"/>
            <a:ext cx="2948827" cy="1179468"/>
          </a:xfrm>
          <a:prstGeom prst="rect">
            <a:avLst/>
          </a:prstGeom>
          <a:noFill/>
          <a:ln w="1905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pic>
        <p:nvPicPr>
          <p:cNvPr id="240645" name="Picture 5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953407" y="2908789"/>
            <a:ext cx="2953407" cy="31556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6" name="아래쪽 화살표 45"/>
          <p:cNvSpPr/>
          <p:nvPr/>
        </p:nvSpPr>
        <p:spPr>
          <a:xfrm>
            <a:off x="3899976" y="2546283"/>
            <a:ext cx="1504973" cy="177035"/>
          </a:xfrm>
          <a:prstGeom prst="downArrow">
            <a:avLst/>
          </a:prstGeom>
          <a:solidFill>
            <a:srgbClr val="FF0000"/>
          </a:solidFill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39" name="직사각형 38"/>
          <p:cNvSpPr/>
          <p:nvPr/>
        </p:nvSpPr>
        <p:spPr>
          <a:xfrm>
            <a:off x="2953995" y="5209082"/>
            <a:ext cx="1693330" cy="161717"/>
          </a:xfrm>
          <a:prstGeom prst="rect">
            <a:avLst/>
          </a:prstGeom>
          <a:noFill/>
          <a:ln w="1905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grpSp>
        <p:nvGrpSpPr>
          <p:cNvPr id="5" name="Group 74"/>
          <p:cNvGrpSpPr>
            <a:grpSpLocks/>
          </p:cNvGrpSpPr>
          <p:nvPr/>
        </p:nvGrpSpPr>
        <p:grpSpPr bwMode="auto">
          <a:xfrm>
            <a:off x="4589347" y="4945100"/>
            <a:ext cx="332435" cy="332435"/>
            <a:chOff x="201" y="3420"/>
            <a:chExt cx="798" cy="798"/>
          </a:xfrm>
        </p:grpSpPr>
        <p:pic>
          <p:nvPicPr>
            <p:cNvPr id="41" name="Picture 75" descr="그림7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201" y="3420"/>
              <a:ext cx="798" cy="798"/>
            </a:xfrm>
            <a:prstGeom prst="rect">
              <a:avLst/>
            </a:prstGeom>
            <a:noFill/>
          </p:spPr>
        </p:pic>
        <p:sp>
          <p:nvSpPr>
            <p:cNvPr id="42" name="Text Box 76"/>
            <p:cNvSpPr txBox="1">
              <a:spLocks noChangeArrowheads="1"/>
            </p:cNvSpPr>
            <p:nvPr/>
          </p:nvSpPr>
          <p:spPr bwMode="auto">
            <a:xfrm>
              <a:off x="271" y="3455"/>
              <a:ext cx="652" cy="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ko-KR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3</a:t>
              </a:r>
              <a:endParaRPr lang="en-US" altLang="ko-KR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  <p:pic>
        <p:nvPicPr>
          <p:cNvPr id="240646" name="Picture 6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127656" y="4217604"/>
            <a:ext cx="2419350" cy="209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4" name="Group 74"/>
          <p:cNvGrpSpPr>
            <a:grpSpLocks/>
          </p:cNvGrpSpPr>
          <p:nvPr/>
        </p:nvGrpSpPr>
        <p:grpSpPr bwMode="auto">
          <a:xfrm>
            <a:off x="4243378" y="1241942"/>
            <a:ext cx="332435" cy="332435"/>
            <a:chOff x="201" y="3420"/>
            <a:chExt cx="798" cy="798"/>
          </a:xfrm>
        </p:grpSpPr>
        <p:pic>
          <p:nvPicPr>
            <p:cNvPr id="37" name="Picture 75" descr="그림7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201" y="3420"/>
              <a:ext cx="798" cy="798"/>
            </a:xfrm>
            <a:prstGeom prst="rect">
              <a:avLst/>
            </a:prstGeom>
            <a:noFill/>
          </p:spPr>
        </p:pic>
        <p:sp>
          <p:nvSpPr>
            <p:cNvPr id="38" name="Text Box 76"/>
            <p:cNvSpPr txBox="1">
              <a:spLocks noChangeArrowheads="1"/>
            </p:cNvSpPr>
            <p:nvPr/>
          </p:nvSpPr>
          <p:spPr bwMode="auto">
            <a:xfrm>
              <a:off x="271" y="3455"/>
              <a:ext cx="652" cy="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ko-KR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2</a:t>
              </a:r>
              <a:endParaRPr lang="en-US" altLang="ko-KR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391573"/>
        </p:xfrm>
        <a:graphic>
          <a:graphicData uri="http://schemas.openxmlformats.org/drawingml/2006/table">
            <a:tbl>
              <a:tblPr/>
              <a:tblGrid>
                <a:gridCol w="6674379"/>
                <a:gridCol w="2541058"/>
              </a:tblGrid>
              <a:tr h="484293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CU60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①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테이블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VC_TABLE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변경번호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기 생성한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ECO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코드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효력시작일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시행일자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②       클릭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③ 테이블 유지보수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변경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④      클릭 저장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413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※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신규 의장 사양 추가로 신규 행 생성시는 개발 프로그램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일괄등록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ZPPE0020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사용 가능</a:t>
                      </a: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기존 의장 사양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변경시는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STANDARD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프로그램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CU60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사용</a:t>
                      </a: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hlinkClick r:id="rId2" action="ppaction://hlinkfile"/>
                        </a:rPr>
                        <a:t>\\VC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hlinkClick r:id="rId2" action="ppaction://hlinkfile"/>
                        </a:rPr>
                        <a:t>의장정보 관리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hlinkClick r:id="rId2" action="ppaction://hlinkfile"/>
                        </a:rPr>
                        <a:t>\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hlinkClick r:id="rId2" action="ppaction://hlinkfile"/>
                        </a:rPr>
                        <a:t>의장사양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hlinkClick r:id="rId2" action="ppaction://hlinkfile"/>
                        </a:rPr>
                        <a:t>TABLE\CU60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CU60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테이블 유지보수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3961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4760" y="1317243"/>
            <a:ext cx="2284357" cy="14995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4" name="직사각형 43"/>
          <p:cNvSpPr/>
          <p:nvPr/>
        </p:nvSpPr>
        <p:spPr>
          <a:xfrm>
            <a:off x="1696746" y="2394047"/>
            <a:ext cx="920330" cy="391193"/>
          </a:xfrm>
          <a:prstGeom prst="rect">
            <a:avLst/>
          </a:prstGeom>
          <a:noFill/>
          <a:ln w="1905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grpSp>
        <p:nvGrpSpPr>
          <p:cNvPr id="48" name="Group 74"/>
          <p:cNvGrpSpPr>
            <a:grpSpLocks/>
          </p:cNvGrpSpPr>
          <p:nvPr/>
        </p:nvGrpSpPr>
        <p:grpSpPr bwMode="auto">
          <a:xfrm>
            <a:off x="1376388" y="2233709"/>
            <a:ext cx="332435" cy="332435"/>
            <a:chOff x="201" y="3420"/>
            <a:chExt cx="798" cy="798"/>
          </a:xfrm>
        </p:grpSpPr>
        <p:pic>
          <p:nvPicPr>
            <p:cNvPr id="50" name="Picture 75" descr="그림7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201" y="3420"/>
              <a:ext cx="798" cy="798"/>
            </a:xfrm>
            <a:prstGeom prst="rect">
              <a:avLst/>
            </a:prstGeom>
            <a:noFill/>
          </p:spPr>
        </p:pic>
        <p:sp>
          <p:nvSpPr>
            <p:cNvPr id="53" name="Text Box 76"/>
            <p:cNvSpPr txBox="1">
              <a:spLocks noChangeArrowheads="1"/>
            </p:cNvSpPr>
            <p:nvPr/>
          </p:nvSpPr>
          <p:spPr bwMode="auto">
            <a:xfrm>
              <a:off x="271" y="3455"/>
              <a:ext cx="652" cy="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ko-KR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1</a:t>
              </a:r>
              <a:endParaRPr lang="en-US" altLang="ko-KR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  <p:pic>
        <p:nvPicPr>
          <p:cNvPr id="239620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370710" y="2436595"/>
            <a:ext cx="209550" cy="219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56" name="Group 74"/>
          <p:cNvGrpSpPr>
            <a:grpSpLocks/>
          </p:cNvGrpSpPr>
          <p:nvPr/>
        </p:nvGrpSpPr>
        <p:grpSpPr bwMode="auto">
          <a:xfrm>
            <a:off x="419947" y="1340330"/>
            <a:ext cx="332435" cy="332435"/>
            <a:chOff x="201" y="3420"/>
            <a:chExt cx="798" cy="798"/>
          </a:xfrm>
        </p:grpSpPr>
        <p:pic>
          <p:nvPicPr>
            <p:cNvPr id="57" name="Picture 75" descr="그림7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201" y="3420"/>
              <a:ext cx="798" cy="798"/>
            </a:xfrm>
            <a:prstGeom prst="rect">
              <a:avLst/>
            </a:prstGeom>
            <a:noFill/>
          </p:spPr>
        </p:pic>
        <p:sp>
          <p:nvSpPr>
            <p:cNvPr id="58" name="Text Box 76"/>
            <p:cNvSpPr txBox="1">
              <a:spLocks noChangeArrowheads="1"/>
            </p:cNvSpPr>
            <p:nvPr/>
          </p:nvSpPr>
          <p:spPr bwMode="auto">
            <a:xfrm>
              <a:off x="271" y="3455"/>
              <a:ext cx="652" cy="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ko-KR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2</a:t>
              </a:r>
              <a:endParaRPr lang="en-US" altLang="ko-KR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  <p:pic>
        <p:nvPicPr>
          <p:cNvPr id="239621" name="Picture 5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9902" y="2865397"/>
            <a:ext cx="6453353" cy="14438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9622" name="Picture 6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09903" y="4429430"/>
            <a:ext cx="6442841" cy="1403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9" name="직사각형 58"/>
          <p:cNvSpPr/>
          <p:nvPr/>
        </p:nvSpPr>
        <p:spPr>
          <a:xfrm>
            <a:off x="5665496" y="3759201"/>
            <a:ext cx="316204" cy="95250"/>
          </a:xfrm>
          <a:prstGeom prst="rect">
            <a:avLst/>
          </a:prstGeom>
          <a:noFill/>
          <a:ln w="1905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60" name="직사각형 59"/>
          <p:cNvSpPr/>
          <p:nvPr/>
        </p:nvSpPr>
        <p:spPr>
          <a:xfrm>
            <a:off x="5646446" y="5295901"/>
            <a:ext cx="316204" cy="95250"/>
          </a:xfrm>
          <a:prstGeom prst="rect">
            <a:avLst/>
          </a:prstGeom>
          <a:noFill/>
          <a:ln w="1905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61" name="직사각형 60"/>
          <p:cNvSpPr/>
          <p:nvPr/>
        </p:nvSpPr>
        <p:spPr>
          <a:xfrm>
            <a:off x="5652796" y="4235451"/>
            <a:ext cx="316204" cy="95250"/>
          </a:xfrm>
          <a:prstGeom prst="rect">
            <a:avLst/>
          </a:prstGeom>
          <a:noFill/>
          <a:ln w="1905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62" name="직사각형 61"/>
          <p:cNvSpPr/>
          <p:nvPr/>
        </p:nvSpPr>
        <p:spPr>
          <a:xfrm>
            <a:off x="5646446" y="5746751"/>
            <a:ext cx="316204" cy="95250"/>
          </a:xfrm>
          <a:prstGeom prst="rect">
            <a:avLst/>
          </a:prstGeom>
          <a:noFill/>
          <a:ln w="1905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63" name="자유형 62"/>
          <p:cNvSpPr/>
          <p:nvPr/>
        </p:nvSpPr>
        <p:spPr>
          <a:xfrm>
            <a:off x="5975350" y="3816350"/>
            <a:ext cx="127000" cy="1543050"/>
          </a:xfrm>
          <a:custGeom>
            <a:avLst/>
            <a:gdLst>
              <a:gd name="connsiteX0" fmla="*/ 12700 w 127000"/>
              <a:gd name="connsiteY0" fmla="*/ 0 h 1543050"/>
              <a:gd name="connsiteX1" fmla="*/ 127000 w 127000"/>
              <a:gd name="connsiteY1" fmla="*/ 0 h 1543050"/>
              <a:gd name="connsiteX2" fmla="*/ 114300 w 127000"/>
              <a:gd name="connsiteY2" fmla="*/ 1543050 h 1543050"/>
              <a:gd name="connsiteX3" fmla="*/ 0 w 127000"/>
              <a:gd name="connsiteY3" fmla="*/ 1543050 h 15430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7000" h="1543050">
                <a:moveTo>
                  <a:pt x="12700" y="0"/>
                </a:moveTo>
                <a:lnTo>
                  <a:pt x="127000" y="0"/>
                </a:lnTo>
                <a:lnTo>
                  <a:pt x="114300" y="1543050"/>
                </a:lnTo>
                <a:lnTo>
                  <a:pt x="0" y="1543050"/>
                </a:lnTo>
              </a:path>
            </a:pathLst>
          </a:custGeom>
          <a:ln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4" name="자유형 63"/>
          <p:cNvSpPr/>
          <p:nvPr/>
        </p:nvSpPr>
        <p:spPr>
          <a:xfrm>
            <a:off x="5975350" y="4273550"/>
            <a:ext cx="323850" cy="1543050"/>
          </a:xfrm>
          <a:custGeom>
            <a:avLst/>
            <a:gdLst>
              <a:gd name="connsiteX0" fmla="*/ 12700 w 127000"/>
              <a:gd name="connsiteY0" fmla="*/ 0 h 1543050"/>
              <a:gd name="connsiteX1" fmla="*/ 127000 w 127000"/>
              <a:gd name="connsiteY1" fmla="*/ 0 h 1543050"/>
              <a:gd name="connsiteX2" fmla="*/ 114300 w 127000"/>
              <a:gd name="connsiteY2" fmla="*/ 1543050 h 1543050"/>
              <a:gd name="connsiteX3" fmla="*/ 0 w 127000"/>
              <a:gd name="connsiteY3" fmla="*/ 1543050 h 15430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7000" h="1543050">
                <a:moveTo>
                  <a:pt x="12700" y="0"/>
                </a:moveTo>
                <a:lnTo>
                  <a:pt x="127000" y="0"/>
                </a:lnTo>
                <a:lnTo>
                  <a:pt x="114300" y="1543050"/>
                </a:lnTo>
                <a:lnTo>
                  <a:pt x="0" y="1543050"/>
                </a:lnTo>
              </a:path>
            </a:pathLst>
          </a:custGeom>
          <a:ln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5" name="아래쪽 화살표 64"/>
          <p:cNvSpPr/>
          <p:nvPr/>
        </p:nvSpPr>
        <p:spPr>
          <a:xfrm>
            <a:off x="1061526" y="2841558"/>
            <a:ext cx="1504973" cy="177035"/>
          </a:xfrm>
          <a:prstGeom prst="downArrow">
            <a:avLst/>
          </a:prstGeom>
          <a:solidFill>
            <a:srgbClr val="FF0000"/>
          </a:solidFill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grpSp>
        <p:nvGrpSpPr>
          <p:cNvPr id="66" name="Group 74"/>
          <p:cNvGrpSpPr>
            <a:grpSpLocks/>
          </p:cNvGrpSpPr>
          <p:nvPr/>
        </p:nvGrpSpPr>
        <p:grpSpPr bwMode="auto">
          <a:xfrm>
            <a:off x="6325447" y="4664555"/>
            <a:ext cx="332435" cy="332435"/>
            <a:chOff x="201" y="3420"/>
            <a:chExt cx="798" cy="798"/>
          </a:xfrm>
        </p:grpSpPr>
        <p:pic>
          <p:nvPicPr>
            <p:cNvPr id="67" name="Picture 75" descr="그림7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201" y="3420"/>
              <a:ext cx="798" cy="798"/>
            </a:xfrm>
            <a:prstGeom prst="rect">
              <a:avLst/>
            </a:prstGeom>
            <a:noFill/>
          </p:spPr>
        </p:pic>
        <p:sp>
          <p:nvSpPr>
            <p:cNvPr id="68" name="Text Box 76"/>
            <p:cNvSpPr txBox="1">
              <a:spLocks noChangeArrowheads="1"/>
            </p:cNvSpPr>
            <p:nvPr/>
          </p:nvSpPr>
          <p:spPr bwMode="auto">
            <a:xfrm>
              <a:off x="271" y="3455"/>
              <a:ext cx="652" cy="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ko-KR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3</a:t>
              </a:r>
              <a:endParaRPr lang="en-US" altLang="ko-KR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  <p:pic>
        <p:nvPicPr>
          <p:cNvPr id="69" name="Picture 8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351183" y="3155841"/>
            <a:ext cx="247650" cy="266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08034"/>
        </p:xfrm>
        <a:graphic>
          <a:graphicData uri="http://schemas.openxmlformats.org/drawingml/2006/table">
            <a:tbl>
              <a:tblPr/>
              <a:tblGrid>
                <a:gridCol w="6674379"/>
                <a:gridCol w="2541058"/>
              </a:tblGrid>
              <a:tr h="4533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ZSTE0030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① 변경번호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기 생성한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ECO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코드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②          클릭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③ 변경 내용 확인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- Before 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변경 전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- After 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변경 후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- NEW 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신규 생성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- Delete 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삭제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413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hlinkClick r:id="rId2" action="ppaction://hlinkfile"/>
                        </a:rPr>
                        <a:t>\\ZSTE0030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ZSTE0030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의장사양변경 이력 조회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269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2425" y="1300164"/>
            <a:ext cx="3400425" cy="1435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" name="직사각형 26"/>
          <p:cNvSpPr/>
          <p:nvPr/>
        </p:nvSpPr>
        <p:spPr>
          <a:xfrm>
            <a:off x="2305050" y="2228850"/>
            <a:ext cx="807326" cy="161925"/>
          </a:xfrm>
          <a:prstGeom prst="rect">
            <a:avLst/>
          </a:prstGeom>
          <a:noFill/>
          <a:ln w="1905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grpSp>
        <p:nvGrpSpPr>
          <p:cNvPr id="28" name="Group 74"/>
          <p:cNvGrpSpPr>
            <a:grpSpLocks/>
          </p:cNvGrpSpPr>
          <p:nvPr/>
        </p:nvGrpSpPr>
        <p:grpSpPr bwMode="auto">
          <a:xfrm>
            <a:off x="1871688" y="2014634"/>
            <a:ext cx="332435" cy="332435"/>
            <a:chOff x="201" y="3420"/>
            <a:chExt cx="798" cy="798"/>
          </a:xfrm>
        </p:grpSpPr>
        <p:pic>
          <p:nvPicPr>
            <p:cNvPr id="29" name="Picture 75" descr="그림7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201" y="3420"/>
              <a:ext cx="798" cy="798"/>
            </a:xfrm>
            <a:prstGeom prst="rect">
              <a:avLst/>
            </a:prstGeom>
            <a:noFill/>
          </p:spPr>
        </p:pic>
        <p:sp>
          <p:nvSpPr>
            <p:cNvPr id="30" name="Text Box 76"/>
            <p:cNvSpPr txBox="1">
              <a:spLocks noChangeArrowheads="1"/>
            </p:cNvSpPr>
            <p:nvPr/>
          </p:nvSpPr>
          <p:spPr bwMode="auto">
            <a:xfrm>
              <a:off x="271" y="3455"/>
              <a:ext cx="652" cy="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ko-KR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1</a:t>
              </a:r>
              <a:endParaRPr lang="en-US" altLang="ko-KR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  <p:pic>
        <p:nvPicPr>
          <p:cNvPr id="242691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71474" y="2964655"/>
            <a:ext cx="6086476" cy="27122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" name="직사각형 31"/>
          <p:cNvSpPr/>
          <p:nvPr/>
        </p:nvSpPr>
        <p:spPr>
          <a:xfrm>
            <a:off x="390525" y="4886325"/>
            <a:ext cx="6076950" cy="762000"/>
          </a:xfrm>
          <a:prstGeom prst="rect">
            <a:avLst/>
          </a:prstGeom>
          <a:noFill/>
          <a:ln w="1905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33" name="아래쪽 화살표 32"/>
          <p:cNvSpPr/>
          <p:nvPr/>
        </p:nvSpPr>
        <p:spPr>
          <a:xfrm>
            <a:off x="1147251" y="2743200"/>
            <a:ext cx="1776924" cy="161925"/>
          </a:xfrm>
          <a:prstGeom prst="downArrow">
            <a:avLst/>
          </a:prstGeom>
          <a:solidFill>
            <a:srgbClr val="FF0000"/>
          </a:solidFill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pic>
        <p:nvPicPr>
          <p:cNvPr id="242692" name="Picture 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329488" y="2062163"/>
            <a:ext cx="485775" cy="238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Accenture1">
      <a:majorFont>
        <a:latin typeface="맑은 고딕"/>
        <a:ea typeface="맑은 고딕"/>
        <a:cs typeface=""/>
      </a:majorFont>
      <a:minorFont>
        <a:latin typeface="맑은 고딕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9525">
          <a:solidFill>
            <a:schemeClr val="tx1"/>
          </a:solidFill>
        </a:ln>
      </a:spPr>
      <a:bodyPr rtlCol="0" anchor="ctr"/>
      <a:lstStyle>
        <a:defPPr marL="92075" indent="-92075">
          <a:buFont typeface="Arial" pitchFamily="34" charset="0"/>
          <a:buChar char="•"/>
          <a:defRPr sz="1200"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1_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Accenture1">
      <a:majorFont>
        <a:latin typeface="맑은 고딕"/>
        <a:ea typeface="맑은 고딕"/>
        <a:cs typeface=""/>
      </a:majorFont>
      <a:minorFont>
        <a:latin typeface="맑은 고딕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9525">
          <a:solidFill>
            <a:schemeClr val="tx1"/>
          </a:solidFill>
        </a:ln>
      </a:spPr>
      <a:bodyPr rtlCol="0" anchor="ctr"/>
      <a:lstStyle>
        <a:defPPr marL="92075" indent="-92075">
          <a:buFont typeface="Arial" pitchFamily="34" charset="0"/>
          <a:buChar char="•"/>
          <a:defRPr sz="1200"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3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두산인프라코어 PPT template</Template>
  <TotalTime>15955</TotalTime>
  <Words>1061</Words>
  <Application>Microsoft Office PowerPoint</Application>
  <PresentationFormat>A4 용지(210x297mm)</PresentationFormat>
  <Paragraphs>329</Paragraphs>
  <Slides>14</Slides>
  <Notes>2</Notes>
  <HiddenSlides>0</HiddenSlides>
  <MMClips>0</MMClips>
  <ScaleCrop>false</ScaleCrop>
  <HeadingPairs>
    <vt:vector size="6" baseType="variant">
      <vt:variant>
        <vt:lpstr>테마</vt:lpstr>
      </vt:variant>
      <vt:variant>
        <vt:i4>2</vt:i4>
      </vt:variant>
      <vt:variant>
        <vt:lpstr>포함된 OLE 서버</vt:lpstr>
      </vt:variant>
      <vt:variant>
        <vt:i4>1</vt:i4>
      </vt:variant>
      <vt:variant>
        <vt:lpstr>슬라이드 제목</vt:lpstr>
      </vt:variant>
      <vt:variant>
        <vt:i4>14</vt:i4>
      </vt:variant>
    </vt:vector>
  </HeadingPairs>
  <TitlesOfParts>
    <vt:vector size="17" baseType="lpstr">
      <vt:lpstr>Office Theme</vt:lpstr>
      <vt:lpstr>1_Office Theme</vt:lpstr>
      <vt:lpstr>비트맵 이미지</vt:lpstr>
      <vt:lpstr>슬라이드 0</vt:lpstr>
      <vt:lpstr>문서 개정 이력</vt:lpstr>
      <vt:lpstr>교육 개요</vt:lpstr>
      <vt:lpstr>교육 개요</vt:lpstr>
      <vt:lpstr>교육 개요</vt:lpstr>
      <vt:lpstr>교육 개요</vt:lpstr>
      <vt:lpstr>슬라이드 6</vt:lpstr>
      <vt:lpstr>슬라이드 7</vt:lpstr>
      <vt:lpstr>슬라이드 8</vt:lpstr>
      <vt:lpstr>슬라이드 9</vt:lpstr>
      <vt:lpstr>슬라이드 10</vt:lpstr>
      <vt:lpstr>슬라이드 11</vt:lpstr>
      <vt:lpstr>슬라이드 12</vt:lpstr>
      <vt:lpstr>슬라이드 13</vt:lpstr>
    </vt:vector>
  </TitlesOfParts>
  <Company>doosan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문서 작성 GUIDELINE</dc:title>
  <dc:creator>shocking00</dc:creator>
  <cp:lastModifiedBy>Registered User</cp:lastModifiedBy>
  <cp:revision>444</cp:revision>
  <cp:lastPrinted>2006-08-30T13:33:06Z</cp:lastPrinted>
  <dcterms:created xsi:type="dcterms:W3CDTF">2008-05-17T00:48:54Z</dcterms:created>
  <dcterms:modified xsi:type="dcterms:W3CDTF">2013-02-26T03:30:58Z</dcterms:modified>
</cp:coreProperties>
</file>