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4" r:id="rId2"/>
    <p:sldId id="320" r:id="rId3"/>
    <p:sldId id="318" r:id="rId4"/>
    <p:sldId id="313" r:id="rId5"/>
    <p:sldId id="319" r:id="rId6"/>
    <p:sldId id="316" r:id="rId7"/>
    <p:sldId id="317" r:id="rId8"/>
  </p:sldIdLst>
  <p:sldSz cx="9144000" cy="6858000" type="screen4x3"/>
  <p:notesSz cx="6867525" cy="99949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00"/>
    <a:srgbClr val="0098A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28" autoAdjust="0"/>
  </p:normalViewPr>
  <p:slideViewPr>
    <p:cSldViewPr>
      <p:cViewPr>
        <p:scale>
          <a:sx n="80" d="100"/>
          <a:sy n="80" d="100"/>
        </p:scale>
        <p:origin x="-2514" y="-7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D0060-1618-491A-8915-C3A322638E7B}" type="datetimeFigureOut">
              <a:rPr lang="ko-KR" altLang="en-US" smtClean="0"/>
              <a:pPr/>
              <a:t>2019-08-08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10671" y="643680"/>
            <a:ext cx="4067011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ts val="156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화순</a:t>
            </a:r>
            <a:r>
              <a:rPr lang="en-US" altLang="ko-KR" sz="16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CC</a:t>
            </a:r>
            <a:r>
              <a:rPr lang="ko-KR" altLang="en-US" sz="16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현황 </a:t>
            </a:r>
            <a:r>
              <a:rPr lang="en-US" altLang="ko-KR" sz="16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카트 및 배터리 장착현황</a:t>
            </a:r>
            <a:r>
              <a:rPr lang="en-US" altLang="ko-KR" sz="16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395536" y="978338"/>
          <a:ext cx="662473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3655"/>
                <a:gridCol w="1018319"/>
                <a:gridCol w="1018319"/>
                <a:gridCol w="1161732"/>
                <a:gridCol w="1104392"/>
                <a:gridCol w="1018319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보유카트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카트수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LiFePO</a:t>
                      </a:r>
                      <a:r>
                        <a:rPr lang="en-US" altLang="ko-KR" sz="1200" baseline="30000" smtClean="0"/>
                        <a:t> </a:t>
                      </a:r>
                      <a:r>
                        <a:rPr lang="en-US" altLang="ko-KR" sz="1200" baseline="-25000" smtClean="0"/>
                        <a:t>4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Troujan</a:t>
                      </a:r>
                      <a:r>
                        <a:rPr lang="en-US" altLang="ko-KR" sz="1200" baseline="0" smtClean="0"/>
                        <a:t> J150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US 12V</a:t>
                      </a:r>
                      <a:r>
                        <a:rPr lang="en-US" altLang="ko-KR" sz="1200" baseline="0" smtClean="0"/>
                        <a:t> XC3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충전기</a:t>
                      </a:r>
                      <a:endParaRPr lang="ko-KR" altLang="en-US" sz="12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그린보이카트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90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60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20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Signet</a:t>
                      </a:r>
                      <a:endParaRPr lang="ko-KR" altLang="en-US" sz="12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/>
                        <a:t>배터리기대수명</a:t>
                      </a:r>
                      <a:endParaRPr lang="ko-KR" altLang="en-US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-</a:t>
                      </a:r>
                      <a:endParaRPr lang="ko-KR" altLang="en-US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5</a:t>
                      </a:r>
                      <a:r>
                        <a:rPr lang="ko-KR" altLang="en-US" sz="1200" b="1" smtClean="0"/>
                        <a:t>년</a:t>
                      </a:r>
                      <a:endParaRPr lang="ko-KR" altLang="en-US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2.5</a:t>
                      </a:r>
                      <a:r>
                        <a:rPr lang="ko-KR" altLang="en-US" sz="1200" b="1" smtClean="0"/>
                        <a:t>년</a:t>
                      </a:r>
                      <a:endParaRPr lang="ko-KR" altLang="en-US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2</a:t>
                      </a:r>
                      <a:r>
                        <a:rPr lang="ko-KR" altLang="en-US" sz="1200" b="1" smtClean="0"/>
                        <a:t>년</a:t>
                      </a:r>
                      <a:endParaRPr lang="ko-KR" altLang="en-US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교체예정수량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30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20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-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00562" y="2536254"/>
            <a:ext cx="6013185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ts val="156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※LiFePO</a:t>
            </a:r>
            <a:r>
              <a:rPr lang="en-US" altLang="ko-KR" sz="1200" b="1" baseline="-2500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에너지와공조社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‘14.09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장착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약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도달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– 10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중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수명종료 됨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10671" y="2996952"/>
            <a:ext cx="2472023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ts val="156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6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화순</a:t>
            </a:r>
            <a:r>
              <a:rPr lang="en-US" altLang="ko-KR" sz="16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CC</a:t>
            </a:r>
            <a:r>
              <a:rPr lang="ko-KR" altLang="en-US" sz="16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확인 요청사항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94674" y="3284984"/>
            <a:ext cx="83817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ct val="150000"/>
              </a:lnSpc>
            </a:pPr>
            <a:r>
              <a:rPr lang="en-US" altLang="ko-KR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‘19.10</a:t>
            </a:r>
            <a:r>
              <a:rPr lang="ko-KR" altLang="en-US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중 카트 </a:t>
            </a:r>
            <a:r>
              <a:rPr lang="en-US" altLang="ko-KR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</a:t>
            </a:r>
            <a:r>
              <a:rPr lang="en-US" altLang="ko-KR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배터리 </a:t>
            </a:r>
            <a:r>
              <a:rPr lang="en-US" altLang="ko-KR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180</a:t>
            </a:r>
            <a:r>
              <a:rPr lang="ko-KR" altLang="en-US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</a:t>
            </a:r>
            <a:r>
              <a:rPr lang="en-US" altLang="ko-KR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배터리 교체 예정으로 </a:t>
            </a:r>
            <a:r>
              <a:rPr lang="en-US" altLang="ko-KR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L12165</a:t>
            </a:r>
            <a:r>
              <a:rPr lang="ko-KR" altLang="en-US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적용 시 기대수명 </a:t>
            </a:r>
            <a:r>
              <a:rPr lang="en-US" altLang="ko-KR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사용가능 확인요청</a:t>
            </a:r>
            <a:r>
              <a:rPr lang="en-US" altLang="ko-KR" sz="1200" b="1" u="sng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lvl="0" indent="-342900"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-.‘14.10~11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카트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57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 당사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L-12165 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제품 적용하였으나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12~17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개월 도달 시 배터리 고열로 정상 사용불가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됨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lvl="0" indent="-342900"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-.’16.06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충전특성개선품 적용카트는 약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사용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[CA6D26L/6E09W Lot]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됨에 따라 당사제품 적용 가능 확인 요청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10671" y="4403239"/>
            <a:ext cx="1938351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ts val="1560"/>
              </a:lnSpc>
            </a:pPr>
            <a:r>
              <a:rPr lang="en-US" altLang="ko-KR" sz="16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6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배터리 점검내용</a:t>
            </a:r>
            <a:endParaRPr lang="en-US" altLang="ko-KR" sz="1600" b="1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03378" y="4691271"/>
            <a:ext cx="77419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-.’17.05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장착 교체대상 카트 및 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19.05</a:t>
            </a:r>
            <a:r>
              <a:rPr lang="ko-KR" altLang="en-US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교체 운용중인 카트 배터리 점검 </a:t>
            </a:r>
            <a:r>
              <a:rPr lang="en-US" altLang="ko-KR" sz="1200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(Trojan – J150 , US – 12V XC3)</a:t>
            </a:r>
          </a:p>
        </p:txBody>
      </p: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652803" y="5051311"/>
          <a:ext cx="6900132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3655"/>
                <a:gridCol w="1121092"/>
                <a:gridCol w="1018319"/>
                <a:gridCol w="1161732"/>
                <a:gridCol w="1104392"/>
                <a:gridCol w="1190942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구분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Lot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장착일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전압</a:t>
                      </a:r>
                      <a:r>
                        <a:rPr lang="en-US" altLang="ko-KR" sz="1200" smtClean="0"/>
                        <a:t>(V)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비중</a:t>
                      </a:r>
                      <a:r>
                        <a:rPr lang="en-US" altLang="ko-KR" sz="1200" smtClean="0"/>
                        <a:t>(25</a:t>
                      </a:r>
                      <a:r>
                        <a:rPr lang="ko-KR" altLang="en-US" sz="1200" smtClean="0"/>
                        <a:t>℃</a:t>
                      </a:r>
                      <a:r>
                        <a:rPr lang="en-US" altLang="ko-KR" sz="1200" smtClean="0"/>
                        <a:t>)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비고</a:t>
                      </a:r>
                      <a:endParaRPr lang="ko-KR" altLang="en-US" sz="12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Trojan</a:t>
                      </a:r>
                      <a:r>
                        <a:rPr lang="en-US" altLang="ko-KR" sz="1200" baseline="0" smtClean="0"/>
                        <a:t> – J150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D7 (‘17.04</a:t>
                      </a:r>
                      <a:r>
                        <a:rPr lang="ko-KR" altLang="en-US" sz="1200" smtClean="0"/>
                        <a:t>월</a:t>
                      </a:r>
                      <a:r>
                        <a:rPr lang="en-US" altLang="ko-KR" sz="1200" smtClean="0"/>
                        <a:t>)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‘17.05</a:t>
                      </a:r>
                      <a:r>
                        <a:rPr lang="ko-KR" altLang="en-US" sz="1200" smtClean="0"/>
                        <a:t>월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12.80~13.09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1.209~1.340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교체대상</a:t>
                      </a:r>
                      <a:endParaRPr lang="ko-KR" altLang="en-US" sz="12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Trojan</a:t>
                      </a:r>
                      <a:r>
                        <a:rPr lang="en-US" altLang="ko-KR" sz="1200" baseline="0" smtClean="0"/>
                        <a:t> – J150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C9 (‘19.03</a:t>
                      </a:r>
                      <a:r>
                        <a:rPr lang="ko-KR" altLang="en-US" sz="1200" smtClean="0"/>
                        <a:t>월</a:t>
                      </a:r>
                      <a:r>
                        <a:rPr lang="en-US" altLang="ko-KR" sz="1200" smtClean="0"/>
                        <a:t>)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‘19.04</a:t>
                      </a:r>
                      <a:r>
                        <a:rPr lang="ko-KR" altLang="en-US" sz="1200" smtClean="0"/>
                        <a:t>월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13.02~13.08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1.312~1.338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약 </a:t>
                      </a:r>
                      <a:r>
                        <a:rPr lang="en-US" altLang="ko-KR" sz="1200" smtClean="0"/>
                        <a:t>4</a:t>
                      </a:r>
                      <a:r>
                        <a:rPr lang="ko-KR" altLang="en-US" sz="1200" smtClean="0"/>
                        <a:t>개월</a:t>
                      </a:r>
                      <a:r>
                        <a:rPr lang="ko-KR" altLang="en-US" sz="1200" baseline="0" smtClean="0"/>
                        <a:t> 도달</a:t>
                      </a:r>
                      <a:endParaRPr lang="ko-KR" altLang="en-US" sz="12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US</a:t>
                      </a:r>
                      <a:r>
                        <a:rPr lang="en-US" altLang="ko-KR" sz="1200" baseline="0" smtClean="0"/>
                        <a:t> – 12V XC3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B9 (‘19.02</a:t>
                      </a:r>
                      <a:r>
                        <a:rPr lang="ko-KR" altLang="en-US" sz="1200" smtClean="0"/>
                        <a:t>월</a:t>
                      </a:r>
                      <a:r>
                        <a:rPr lang="en-US" altLang="ko-KR" sz="1200" smtClean="0"/>
                        <a:t>)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‘19.04</a:t>
                      </a:r>
                      <a:r>
                        <a:rPr lang="ko-KR" altLang="en-US" sz="1200" smtClean="0"/>
                        <a:t>월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12.96~13.06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1.252~1.298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약 </a:t>
                      </a:r>
                      <a:r>
                        <a:rPr lang="en-US" altLang="ko-KR" sz="1200" smtClean="0"/>
                        <a:t>4</a:t>
                      </a:r>
                      <a:r>
                        <a:rPr lang="ko-KR" altLang="en-US" sz="1200" smtClean="0"/>
                        <a:t>개월 도달</a:t>
                      </a:r>
                      <a:endParaRPr lang="ko-KR" altLang="en-US" sz="120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47943" y="6581001"/>
            <a:ext cx="18902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/>
              <a:t>※</a:t>
            </a:r>
            <a:r>
              <a:rPr lang="ko-KR" altLang="en-US" sz="1200" smtClean="0"/>
              <a:t>세부내용 </a:t>
            </a:r>
            <a:r>
              <a:rPr lang="en-US" altLang="ko-KR" sz="1200" smtClean="0"/>
              <a:t>: </a:t>
            </a:r>
            <a:r>
              <a:rPr lang="ko-KR" altLang="en-US" sz="1200" smtClean="0"/>
              <a:t>다음장 참조</a:t>
            </a:r>
            <a:endParaRPr lang="ko-KR" altLang="en-US" sz="1200"/>
          </a:p>
        </p:txBody>
      </p:sp>
      <p:cxnSp>
        <p:nvCxnSpPr>
          <p:cNvPr id="16" name="직선 연결선 15"/>
          <p:cNvCxnSpPr/>
          <p:nvPr/>
        </p:nvCxnSpPr>
        <p:spPr>
          <a:xfrm>
            <a:off x="0" y="559797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-129" y="116632"/>
            <a:ext cx="64282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mtClean="0"/>
              <a:t>화순</a:t>
            </a:r>
            <a:r>
              <a:rPr lang="en-US" altLang="ko-KR" sz="2000" b="1" smtClean="0"/>
              <a:t>CC  </a:t>
            </a:r>
            <a:r>
              <a:rPr lang="ko-KR" altLang="en-US" sz="2000" b="1" smtClean="0"/>
              <a:t>그린보이카트 배터리 적용관련 확인요청 사항</a:t>
            </a:r>
            <a:endParaRPr lang="ko-KR" altLang="en-US" sz="2000" b="1"/>
          </a:p>
        </p:txBody>
      </p:sp>
    </p:spTree>
    <p:extLst>
      <p:ext uri="{BB962C8B-B14F-4D97-AF65-F5344CB8AC3E}">
        <p14:creationId xmlns="" xmlns:p14="http://schemas.microsoft.com/office/powerpoint/2010/main" val="415604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>
            <a:off x="0" y="559797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-129" y="116632"/>
            <a:ext cx="47098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mtClean="0"/>
              <a:t>화순</a:t>
            </a:r>
            <a:r>
              <a:rPr lang="en-US" altLang="ko-KR" sz="2000" b="1" smtClean="0"/>
              <a:t>CC  </a:t>
            </a:r>
            <a:r>
              <a:rPr lang="ko-KR" altLang="en-US" sz="2000" b="1" smtClean="0"/>
              <a:t>그린보이카트 배터리 점검자료</a:t>
            </a:r>
            <a:endParaRPr lang="ko-KR" altLang="en-US" sz="2000" b="1"/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179512" y="864096"/>
          <a:ext cx="6095998" cy="1727586"/>
        </p:xfrm>
        <a:graphic>
          <a:graphicData uri="http://schemas.openxmlformats.org/drawingml/2006/table">
            <a:tbl>
              <a:tblPr/>
              <a:tblGrid>
                <a:gridCol w="500244"/>
                <a:gridCol w="1058656"/>
                <a:gridCol w="628214"/>
                <a:gridCol w="567137"/>
                <a:gridCol w="514786"/>
                <a:gridCol w="628214"/>
                <a:gridCol w="523511"/>
                <a:gridCol w="523511"/>
                <a:gridCol w="523511"/>
                <a:gridCol w="628214"/>
              </a:tblGrid>
              <a:tr h="1919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구분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Lot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전압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V)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비중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(25℃)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D7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13.05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1.332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1.340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1.302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1.330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D7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13.05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1.330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1.253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1.331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1.330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D7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12.8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1.209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1.304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D7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12.93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1.291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1.306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1.319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1.292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D7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12.99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1.319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1.295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D7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장착일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17.05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월 장착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77.9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1.209~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1.340 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측정온도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25℃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179512" y="2904828"/>
          <a:ext cx="6095998" cy="1727586"/>
        </p:xfrm>
        <a:graphic>
          <a:graphicData uri="http://schemas.openxmlformats.org/drawingml/2006/table">
            <a:tbl>
              <a:tblPr/>
              <a:tblGrid>
                <a:gridCol w="500244"/>
                <a:gridCol w="1058656"/>
                <a:gridCol w="628214"/>
                <a:gridCol w="567137"/>
                <a:gridCol w="514786"/>
                <a:gridCol w="628214"/>
                <a:gridCol w="523511"/>
                <a:gridCol w="523511"/>
                <a:gridCol w="523511"/>
                <a:gridCol w="628214"/>
              </a:tblGrid>
              <a:tr h="1919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구분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Lot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전압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V)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비중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(25℃)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13.02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1.317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13.02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13.05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1.324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13.02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1.314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1.319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1.319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13.08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1.338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13.05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1.323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장착일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19.04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월 장착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78.2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1.312~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1.338 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측정온도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25℃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179512" y="4942532"/>
          <a:ext cx="6095998" cy="1727586"/>
        </p:xfrm>
        <a:graphic>
          <a:graphicData uri="http://schemas.openxmlformats.org/drawingml/2006/table">
            <a:tbl>
              <a:tblPr/>
              <a:tblGrid>
                <a:gridCol w="500244"/>
                <a:gridCol w="1058656"/>
                <a:gridCol w="628214"/>
                <a:gridCol w="567137"/>
                <a:gridCol w="514786"/>
                <a:gridCol w="628214"/>
                <a:gridCol w="523511"/>
                <a:gridCol w="523511"/>
                <a:gridCol w="523511"/>
                <a:gridCol w="628214"/>
              </a:tblGrid>
              <a:tr h="1919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구분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Lot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전압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V)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비중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(25℃)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번셀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B9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13.05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1.298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1.257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1.290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B9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12.96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1.271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1.274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1.275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B9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13.06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B9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1.277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1.277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B9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13.02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1.256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1.286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B9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13.01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1.287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1.290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1.252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1.278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1.283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1.268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5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장착일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19.04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월 장착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78.1 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1.252~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1.298 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측정온도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25℃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725" marR="8725" marT="87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43129" y="548680"/>
            <a:ext cx="621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1)</a:t>
            </a:r>
            <a:r>
              <a:rPr lang="ko-KR" altLang="en-US" sz="1200" b="1" smtClean="0"/>
              <a:t>그린보이카트 </a:t>
            </a:r>
            <a:r>
              <a:rPr lang="en-US" altLang="ko-KR" sz="1200" b="1" smtClean="0"/>
              <a:t>#43 – </a:t>
            </a:r>
            <a:r>
              <a:rPr lang="ko-KR" altLang="en-US" sz="1200" b="1" smtClean="0"/>
              <a:t>충전완료</a:t>
            </a:r>
            <a:r>
              <a:rPr lang="en-US" altLang="ko-KR" sz="1200" b="1" smtClean="0"/>
              <a:t>, </a:t>
            </a:r>
            <a:r>
              <a:rPr lang="ko-KR" altLang="en-US" sz="1200" b="1" smtClean="0"/>
              <a:t>대기상태 </a:t>
            </a:r>
            <a:r>
              <a:rPr lang="en-US" altLang="ko-KR" sz="1200" b="1" smtClean="0"/>
              <a:t>– Trojan J150 ‘17.05</a:t>
            </a:r>
            <a:r>
              <a:rPr lang="ko-KR" altLang="en-US" sz="1200" b="1" smtClean="0"/>
              <a:t>월 장착 약 </a:t>
            </a:r>
            <a:r>
              <a:rPr lang="en-US" altLang="ko-KR" sz="1200" b="1" smtClean="0"/>
              <a:t>2</a:t>
            </a:r>
            <a:r>
              <a:rPr lang="ko-KR" altLang="en-US" sz="1200" b="1" smtClean="0"/>
              <a:t>년 경과 품</a:t>
            </a:r>
            <a:endParaRPr lang="ko-KR" altLang="en-US" sz="1200" b="1"/>
          </a:p>
        </p:txBody>
      </p:sp>
      <p:sp>
        <p:nvSpPr>
          <p:cNvPr id="21" name="TextBox 20"/>
          <p:cNvSpPr txBox="1"/>
          <p:nvPr/>
        </p:nvSpPr>
        <p:spPr>
          <a:xfrm>
            <a:off x="143129" y="2636912"/>
            <a:ext cx="6364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2)</a:t>
            </a:r>
            <a:r>
              <a:rPr lang="ko-KR" altLang="en-US" sz="1200" b="1" smtClean="0"/>
              <a:t>그린보이카트 </a:t>
            </a:r>
            <a:r>
              <a:rPr lang="en-US" altLang="ko-KR" sz="1200" b="1" smtClean="0"/>
              <a:t>#46 – </a:t>
            </a:r>
            <a:r>
              <a:rPr lang="ko-KR" altLang="en-US" sz="1200" b="1" smtClean="0"/>
              <a:t>충전완료</a:t>
            </a:r>
            <a:r>
              <a:rPr lang="en-US" altLang="ko-KR" sz="1200" b="1" smtClean="0"/>
              <a:t>, </a:t>
            </a:r>
            <a:r>
              <a:rPr lang="ko-KR" altLang="en-US" sz="1200" b="1" smtClean="0"/>
              <a:t>대기상태</a:t>
            </a:r>
            <a:r>
              <a:rPr lang="en-US" altLang="ko-KR" sz="1200" b="1" smtClean="0"/>
              <a:t> – Trojan J150 ‘19.04</a:t>
            </a:r>
            <a:r>
              <a:rPr lang="ko-KR" altLang="en-US" sz="1200" b="1" smtClean="0"/>
              <a:t>월 장착 약 </a:t>
            </a:r>
            <a:r>
              <a:rPr lang="en-US" altLang="ko-KR" sz="1200" b="1" smtClean="0"/>
              <a:t>4</a:t>
            </a:r>
            <a:r>
              <a:rPr lang="ko-KR" altLang="en-US" sz="1200" b="1" smtClean="0"/>
              <a:t>개월 경과 품</a:t>
            </a:r>
            <a:endParaRPr lang="ko-KR" altLang="en-US" sz="1200" b="1"/>
          </a:p>
        </p:txBody>
      </p:sp>
      <p:sp>
        <p:nvSpPr>
          <p:cNvPr id="22" name="TextBox 21"/>
          <p:cNvSpPr txBox="1"/>
          <p:nvPr/>
        </p:nvSpPr>
        <p:spPr>
          <a:xfrm>
            <a:off x="143129" y="4653136"/>
            <a:ext cx="6345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3)</a:t>
            </a:r>
            <a:r>
              <a:rPr lang="ko-KR" altLang="en-US" sz="1200" b="1" smtClean="0"/>
              <a:t>그린보이카트 </a:t>
            </a:r>
            <a:r>
              <a:rPr lang="en-US" altLang="ko-KR" sz="1200" b="1" smtClean="0"/>
              <a:t>#60 – </a:t>
            </a:r>
            <a:r>
              <a:rPr lang="ko-KR" altLang="en-US" sz="1200" b="1" smtClean="0"/>
              <a:t>충전완료</a:t>
            </a:r>
            <a:r>
              <a:rPr lang="en-US" altLang="ko-KR" sz="1200" b="1" smtClean="0"/>
              <a:t>, </a:t>
            </a:r>
            <a:r>
              <a:rPr lang="ko-KR" altLang="en-US" sz="1200" b="1" smtClean="0"/>
              <a:t>대기상태</a:t>
            </a:r>
            <a:r>
              <a:rPr lang="en-US" altLang="ko-KR" sz="1200" b="1" smtClean="0"/>
              <a:t>– US 12V XC3 ‘19.04</a:t>
            </a:r>
            <a:r>
              <a:rPr lang="ko-KR" altLang="en-US" sz="1200" b="1" smtClean="0"/>
              <a:t>월 장착 약 </a:t>
            </a:r>
            <a:r>
              <a:rPr lang="en-US" altLang="ko-KR" sz="1200" b="1" smtClean="0"/>
              <a:t>4</a:t>
            </a:r>
            <a:r>
              <a:rPr lang="ko-KR" altLang="en-US" sz="1200" b="1" smtClean="0"/>
              <a:t>개월 경과 품</a:t>
            </a:r>
          </a:p>
          <a:p>
            <a:endParaRPr lang="ko-KR" altLang="en-US" sz="1200" b="1"/>
          </a:p>
        </p:txBody>
      </p:sp>
      <p:sp>
        <p:nvSpPr>
          <p:cNvPr id="23" name="직사각형 22"/>
          <p:cNvSpPr/>
          <p:nvPr/>
        </p:nvSpPr>
        <p:spPr>
          <a:xfrm>
            <a:off x="6444208" y="908720"/>
            <a:ext cx="2304256" cy="16561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 rot="16200000">
            <a:off x="6768244" y="4617132"/>
            <a:ext cx="1728192" cy="23762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15604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42123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0464777"/>
              </p:ext>
            </p:extLst>
          </p:nvPr>
        </p:nvGraphicFramePr>
        <p:xfrm>
          <a:off x="59022" y="692697"/>
          <a:ext cx="8911773" cy="4077012"/>
        </p:xfrm>
        <a:graphic>
          <a:graphicData uri="http://schemas.openxmlformats.org/drawingml/2006/table">
            <a:tbl>
              <a:tblPr/>
              <a:tblGrid>
                <a:gridCol w="713466"/>
                <a:gridCol w="719816"/>
                <a:gridCol w="1050016"/>
                <a:gridCol w="394059"/>
                <a:gridCol w="693536"/>
                <a:gridCol w="861104"/>
                <a:gridCol w="488012"/>
                <a:gridCol w="510033"/>
                <a:gridCol w="394059"/>
                <a:gridCol w="716641"/>
                <a:gridCol w="861104"/>
                <a:gridCol w="510033"/>
                <a:gridCol w="554716"/>
                <a:gridCol w="445178"/>
              </a:tblGrid>
              <a:tr h="314420">
                <a:tc rowSpan="2"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구분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방전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 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비고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06844"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부하량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부햐량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100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[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[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100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88648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개선전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’15.11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월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측정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그린보이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#30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L12165</a:t>
                      </a:r>
                    </a:p>
                    <a:p>
                      <a:pPr algn="ctr"/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[CA5H28C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  <a:endParaRPr lang="ko-KR" altLang="ko-KR" sz="1050" dirty="0" smtClean="0">
                        <a:effectLst/>
                      </a:endParaRPr>
                    </a:p>
                    <a:p>
                      <a:pPr algn="ctr"/>
                      <a:r>
                        <a:rPr lang="en-US" altLang="ko-KR" sz="10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'15.10</a:t>
                      </a:r>
                      <a:r>
                        <a:rPr lang="ko-KR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월 장착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4:58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-27.5Ah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[20.3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-22.5Ah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[16.7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66.8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-198.8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4:26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29.7Ah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(108.0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29.7Ah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(132.0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92.54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[2.57]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11.5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</a:tr>
              <a:tr h="5886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8:00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-45.6Ah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[27.6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-38.0Ah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[23.0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66.2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-176.9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8:00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49.9Ah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(109.5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49.9Ah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(131.4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93.0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[2.58]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11.7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36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</a:tr>
              <a:tr h="610354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그린보이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#5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L12165</a:t>
                      </a:r>
                    </a:p>
                    <a:p>
                      <a:pPr algn="ctr"/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[CA5H28C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  <a:endParaRPr lang="ko-KR" altLang="ko-KR" sz="1050" dirty="0" smtClean="0">
                        <a:effectLst/>
                      </a:endParaRPr>
                    </a:p>
                    <a:p>
                      <a:pPr algn="ctr"/>
                      <a:r>
                        <a:rPr lang="en-US" altLang="ko-KR" sz="10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'15.10</a:t>
                      </a:r>
                      <a:r>
                        <a:rPr lang="ko-KR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월 장착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5:08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-27.3Ah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[16.9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-22.7Ah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[14.0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65.7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-170.5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4:40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29.7Ah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(108.9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29.7Ah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(130.9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92.9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[2.58]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10.9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</a:tr>
              <a:tr h="7257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개선후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‘16.06.20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측정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smtClean="0"/>
                        <a:t>그린보이</a:t>
                      </a:r>
                      <a:endParaRPr lang="ko-KR" altLang="en-US" sz="1000" b="1" dirty="0" smtClean="0"/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#56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L 12165</a:t>
                      </a:r>
                    </a:p>
                    <a:p>
                      <a:pPr algn="ctr"/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[CA6D26L</a:t>
                      </a:r>
                    </a:p>
                    <a:p>
                      <a:pPr algn="ctr"/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굴림" pitchFamily="50" charset="-127"/>
                          <a:cs typeface="+mn-cs"/>
                        </a:rPr>
                        <a:t>6E09W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  <a:endParaRPr lang="ko-KR" altLang="ko-KR" sz="1050" dirty="0" smtClean="0">
                        <a:effectLst/>
                      </a:endParaRPr>
                    </a:p>
                    <a:p>
                      <a:pPr algn="ctr"/>
                      <a:r>
                        <a:rPr lang="en-US" altLang="ko-KR" sz="10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'16.05</a:t>
                      </a:r>
                      <a:r>
                        <a:rPr lang="ko-KR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월 장착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4:36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-23.5Ah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[17.4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-18.9Ah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[14.0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68.4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-184.9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3:58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25.6Ah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(108.9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25.6 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(135.4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93.3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[2.59]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11.0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</a:tr>
              <a:tr h="7257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개선후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‘16.06.22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측정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smtClean="0"/>
                        <a:t>그린보이</a:t>
                      </a:r>
                      <a:endParaRPr lang="ko-KR" altLang="en-US" sz="1000" b="1" dirty="0" smtClean="0"/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#56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L 12165</a:t>
                      </a:r>
                    </a:p>
                    <a:p>
                      <a:pPr algn="ctr"/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[CA6D26L</a:t>
                      </a:r>
                    </a:p>
                    <a:p>
                      <a:pPr algn="ctr"/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굴림" pitchFamily="50" charset="-127"/>
                          <a:cs typeface="+mn-cs"/>
                        </a:rPr>
                        <a:t>6E09W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  <a:endParaRPr lang="ko-KR" altLang="ko-KR" sz="1050" dirty="0" smtClean="0">
                        <a:effectLst/>
                      </a:endParaRPr>
                    </a:p>
                    <a:p>
                      <a:pPr algn="ctr"/>
                      <a:r>
                        <a:rPr lang="en-US" altLang="ko-KR" sz="10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'16.05</a:t>
                      </a:r>
                      <a:r>
                        <a:rPr lang="ko-KR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월 장착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2:28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-12.6Ah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[9.4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-10.6Ah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[7.9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68.5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-161.3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1:42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13.2Ah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(104.7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13.2 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(124.5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93.4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[2.59]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11.1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</a:tr>
            </a:tbl>
          </a:graphicData>
        </a:graphic>
      </p:graphicFrame>
      <p:cxnSp>
        <p:nvCxnSpPr>
          <p:cNvPr id="5" name="직선 연결선 4"/>
          <p:cNvCxnSpPr/>
          <p:nvPr/>
        </p:nvCxnSpPr>
        <p:spPr>
          <a:xfrm>
            <a:off x="0" y="559797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-129" y="116632"/>
            <a:ext cx="53125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mtClean="0"/>
              <a:t>화순</a:t>
            </a:r>
            <a:r>
              <a:rPr lang="en-US" altLang="ko-KR" sz="2000" b="1" smtClean="0"/>
              <a:t>CC  </a:t>
            </a:r>
            <a:r>
              <a:rPr lang="ko-KR" altLang="en-US" sz="2000" b="1" smtClean="0"/>
              <a:t>그린보이카트 충방전 패턴 확인자료</a:t>
            </a:r>
            <a:endParaRPr lang="ko-KR" altLang="en-US" sz="2000" b="1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3550"/>
            <a:ext cx="499110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0166" y="4809785"/>
            <a:ext cx="396044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5604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660400"/>
            <a:ext cx="8964488" cy="607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직선 연결선 2"/>
          <p:cNvCxnSpPr/>
          <p:nvPr/>
        </p:nvCxnSpPr>
        <p:spPr>
          <a:xfrm>
            <a:off x="0" y="559797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-129" y="116632"/>
            <a:ext cx="53125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mtClean="0"/>
              <a:t>화순</a:t>
            </a:r>
            <a:r>
              <a:rPr lang="en-US" altLang="ko-KR" sz="2000" b="1" smtClean="0"/>
              <a:t>CC  </a:t>
            </a:r>
            <a:r>
              <a:rPr lang="ko-KR" altLang="en-US" sz="2000" b="1" smtClean="0"/>
              <a:t>그린보이카트 충방전 패턴 확인자료</a:t>
            </a:r>
            <a:endParaRPr lang="ko-KR" altLang="en-US" sz="2000" b="1"/>
          </a:p>
        </p:txBody>
      </p:sp>
    </p:spTree>
    <p:extLst>
      <p:ext uri="{BB962C8B-B14F-4D97-AF65-F5344CB8AC3E}">
        <p14:creationId xmlns="" xmlns:p14="http://schemas.microsoft.com/office/powerpoint/2010/main" val="265415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0" y="559797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-129" y="116632"/>
            <a:ext cx="53125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mtClean="0"/>
              <a:t>화순</a:t>
            </a:r>
            <a:r>
              <a:rPr lang="en-US" altLang="ko-KR" sz="2000" b="1" smtClean="0"/>
              <a:t>CC  </a:t>
            </a:r>
            <a:r>
              <a:rPr lang="ko-KR" altLang="en-US" sz="2000" b="1" smtClean="0"/>
              <a:t>그린보이카트 충방전 패턴 확인자료</a:t>
            </a:r>
            <a:endParaRPr lang="ko-KR" altLang="en-US" sz="2000" b="1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651718"/>
            <a:ext cx="897503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79722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5689"/>
            <a:ext cx="8970268" cy="607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직선 연결선 2"/>
          <p:cNvCxnSpPr/>
          <p:nvPr/>
        </p:nvCxnSpPr>
        <p:spPr>
          <a:xfrm>
            <a:off x="0" y="559797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-129" y="116632"/>
            <a:ext cx="53125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mtClean="0"/>
              <a:t>화순</a:t>
            </a:r>
            <a:r>
              <a:rPr lang="en-US" altLang="ko-KR" sz="2000" b="1" smtClean="0"/>
              <a:t>CC  </a:t>
            </a:r>
            <a:r>
              <a:rPr lang="ko-KR" altLang="en-US" sz="2000" b="1" smtClean="0"/>
              <a:t>그린보이카트 충방전 패턴 확인자료</a:t>
            </a:r>
            <a:endParaRPr lang="ko-KR" altLang="en-US" sz="2000" b="1"/>
          </a:p>
        </p:txBody>
      </p:sp>
    </p:spTree>
    <p:extLst>
      <p:ext uri="{BB962C8B-B14F-4D97-AF65-F5344CB8AC3E}">
        <p14:creationId xmlns="" xmlns:p14="http://schemas.microsoft.com/office/powerpoint/2010/main" val="424099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14572"/>
            <a:ext cx="8928992" cy="607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직선 연결선 2"/>
          <p:cNvCxnSpPr/>
          <p:nvPr/>
        </p:nvCxnSpPr>
        <p:spPr>
          <a:xfrm>
            <a:off x="0" y="559797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-129" y="116632"/>
            <a:ext cx="53125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mtClean="0"/>
              <a:t>화순</a:t>
            </a:r>
            <a:r>
              <a:rPr lang="en-US" altLang="ko-KR" sz="2000" b="1" smtClean="0"/>
              <a:t>CC  </a:t>
            </a:r>
            <a:r>
              <a:rPr lang="ko-KR" altLang="en-US" sz="2000" b="1" smtClean="0"/>
              <a:t>그린보이카트 충방전 패턴 확인자료</a:t>
            </a:r>
            <a:endParaRPr lang="ko-KR" altLang="en-US" sz="2000" b="1"/>
          </a:p>
        </p:txBody>
      </p:sp>
    </p:spTree>
    <p:extLst>
      <p:ext uri="{BB962C8B-B14F-4D97-AF65-F5344CB8AC3E}">
        <p14:creationId xmlns="" xmlns:p14="http://schemas.microsoft.com/office/powerpoint/2010/main" val="388568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3488</TotalTime>
  <Words>869</Words>
  <Application>Microsoft Office PowerPoint</Application>
  <PresentationFormat>화면 슬라이드 쇼(4:3)</PresentationFormat>
  <Paragraphs>446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lg</dc:creator>
  <cp:lastModifiedBy>Master</cp:lastModifiedBy>
  <cp:revision>348</cp:revision>
  <cp:lastPrinted>2016-01-12T00:02:09Z</cp:lastPrinted>
  <dcterms:created xsi:type="dcterms:W3CDTF">2013-01-30T07:25:20Z</dcterms:created>
  <dcterms:modified xsi:type="dcterms:W3CDTF">2019-08-08T02:29:54Z</dcterms:modified>
</cp:coreProperties>
</file>