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2024-04-04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2024-04-04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err="1" smtClean="0">
                <a:solidFill>
                  <a:prstClr val="black"/>
                </a:solidFill>
              </a:rPr>
              <a:t>올란도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 </a:t>
            </a:r>
            <a:r>
              <a:rPr lang="ko-KR" altLang="en-US" sz="2500" b="1" dirty="0" err="1" smtClean="0">
                <a:solidFill>
                  <a:prstClr val="black"/>
                </a:solidFill>
              </a:rPr>
              <a:t>누액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 손해배상</a:t>
            </a:r>
            <a:endParaRPr lang="en-US" altLang="ko-KR" sz="14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645695"/>
              </p:ext>
            </p:extLst>
          </p:nvPr>
        </p:nvGraphicFramePr>
        <p:xfrm>
          <a:off x="107504" y="908720"/>
          <a:ext cx="4680520" cy="5660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35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애니카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신길점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양점석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010-6331-4411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GB59042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2023.11.09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2024.04.02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쉐보레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올란도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이종엽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파트장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차량대리점팀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이준표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권역장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29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16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분 콜센터로 접수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누액으로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손해배상건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(468,000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미션오일팬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녹음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미션오일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플레이트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배선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간섭에 의한 파손이 아닌 하부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미세크랙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미세 크랙 부위에서 약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개월간 지속적으로 묽은 황산이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떨어져 미션오일 팬을 부식 및 녹여 미션오일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12.65V, 738CCA(780CCA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양호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충격 흔적은 보이지 않으며 크랙 발생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공정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물류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 등 정확한 하부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미세크랙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추정 불가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수리비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468,000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 손해배상 청구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애니카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신길점은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계양로케트의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영업적 요충지로 유대관계를     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위해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클레임 처리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나머지 비용은 정비소에서 부담하기로 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해당 차량 수리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완료후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신길점에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손해배상 청구함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차량대리점팀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계양로케트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영업클레임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처리 진행중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908720"/>
            <a:ext cx="3456384" cy="4150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716496"/>
            <a:ext cx="2375699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모서리가 둥근 직사각형 23"/>
          <p:cNvSpPr/>
          <p:nvPr/>
        </p:nvSpPr>
        <p:spPr>
          <a:xfrm>
            <a:off x="6012160" y="2636912"/>
            <a:ext cx="1008112" cy="864096"/>
          </a:xfrm>
          <a:prstGeom prst="roundRect">
            <a:avLst/>
          </a:prstGeom>
          <a:noFill/>
          <a:ln w="3810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734633"/>
              </p:ext>
            </p:extLst>
          </p:nvPr>
        </p:nvGraphicFramePr>
        <p:xfrm>
          <a:off x="623900" y="981255"/>
          <a:ext cx="7896200" cy="719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97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ysClr val="windowText" lastClr="000000"/>
                          </a:solidFill>
                        </a:rPr>
                        <a:t>소비자성향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ysClr val="windowText" lastClr="000000"/>
                          </a:solidFill>
                        </a:rPr>
                        <a:t>사건수준의견</a:t>
                      </a:r>
                      <a:endParaRPr lang="ko-KR" altLang="en-US" sz="140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ysClr val="windowText" lastClr="000000"/>
                          </a:solidFill>
                        </a:rPr>
                        <a:t>종합의견</a:t>
                      </a:r>
                      <a:endParaRPr lang="ko-KR" altLang="en-US" sz="140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7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ysClr val="windowText" lastClr="000000"/>
                          </a:solidFill>
                        </a:rPr>
                        <a:t>수용적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ysClr val="windowText" lastClr="000000"/>
                          </a:solidFill>
                        </a:rPr>
                        <a:t>당해물건</a:t>
                      </a:r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+</a:t>
                      </a:r>
                      <a:r>
                        <a:rPr lang="ko-KR" altLang="en-US" sz="1400" dirty="0" err="1" smtClean="0">
                          <a:solidFill>
                            <a:sysClr val="windowText" lastClr="000000"/>
                          </a:solidFill>
                        </a:rPr>
                        <a:t>확대물건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ysClr val="windowText" lastClr="000000"/>
                          </a:solidFill>
                        </a:rPr>
                        <a:t>B-1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ysClr val="windowText" lastClr="000000"/>
                          </a:solidFill>
                        </a:rPr>
                        <a:t>종결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26230" y="692696"/>
            <a:ext cx="2733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1. </a:t>
            </a:r>
            <a:r>
              <a:rPr lang="ko-KR" altLang="en-US" sz="1200" b="1" dirty="0" err="1" smtClean="0">
                <a:latin typeface="+mn-ea"/>
              </a:rPr>
              <a:t>애니카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err="1" smtClean="0">
                <a:latin typeface="+mn-ea"/>
              </a:rPr>
              <a:t>신길점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err="1" smtClean="0">
                <a:latin typeface="+mn-ea"/>
              </a:rPr>
              <a:t>올란도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err="1" smtClean="0">
                <a:latin typeface="+mn-ea"/>
              </a:rPr>
              <a:t>누액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※PL </a:t>
            </a:r>
            <a:r>
              <a:rPr lang="ko-KR" altLang="en-US" sz="1200" b="1" dirty="0" smtClean="0"/>
              <a:t>위험성 의견 분류표 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70502063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211</Words>
  <Application>Microsoft Office PowerPoint</Application>
  <PresentationFormat>화면 슬라이드 쇼(4:3)</PresentationFormat>
  <Paragraphs>58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32</cp:revision>
  <cp:lastPrinted>2024-04-03T23:06:14Z</cp:lastPrinted>
  <dcterms:created xsi:type="dcterms:W3CDTF">2018-07-03T00:02:36Z</dcterms:created>
  <dcterms:modified xsi:type="dcterms:W3CDTF">2024-04-03T23:09:36Z</dcterms:modified>
</cp:coreProperties>
</file>