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012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235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818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876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5880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7758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236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176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178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4864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9762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6B35C-DDEA-4A00-9DFC-54355EE47338}" type="datetimeFigureOut">
              <a:rPr lang="ko-KR" altLang="en-US" smtClean="0"/>
              <a:t>2023-03-04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8DFAA-9284-410D-8AA5-28F0D2D92D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9657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854" y="131459"/>
            <a:ext cx="8395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한국도로공사 보성지사 초암산터널 부관리소 타사 배터리 점검결과</a:t>
            </a:r>
            <a:endParaRPr lang="ko-KR" altLang="en-US" sz="24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854" y="777790"/>
            <a:ext cx="1006237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점검일자 및 점검개소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’23.03.03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한국도로공사 보성지사 초암산터널 부관리소 </a:t>
            </a:r>
            <a:endParaRPr lang="en-US" altLang="ko-KR" sz="120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점검자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CS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 박성철 책임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품질경영팀 박재홍 선임</a:t>
            </a:r>
            <a:endParaRPr lang="en-US" altLang="ko-KR" sz="120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제품명 및 용도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Solite SLD200 (ES-Type) / UPS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용</a:t>
            </a:r>
            <a:endParaRPr lang="en-US" altLang="ko-KR" sz="120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점검배경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기존 당사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RP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제품 위주 사용 중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’22.05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경 보성지사 관내 장동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터널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RP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제품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년이상 사용 중 화재발생 이후 안전성 확보 제품으로 대체 진행 중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1)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장동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터널 화재 발생 시 상황 확대방지를 위해 보성지사 자체 처리 진행함에 따라 당사에 접수되지 않있으며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2)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화재사건 발생 후 안전성 확보를 위해 무누액 및 난연재질 제품 선정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대체 진행 중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 [Solite SLD Series]</a:t>
            </a:r>
          </a:p>
          <a:p>
            <a:pPr>
              <a:lnSpc>
                <a:spcPct val="150000"/>
              </a:lnSpc>
            </a:pP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5.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점검결과</a:t>
            </a:r>
            <a:endParaRPr lang="en-US" altLang="ko-KR" sz="120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</a:t>
            </a:r>
            <a:endParaRPr lang="ko-KR" altLang="en-US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593124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846351"/>
              </p:ext>
            </p:extLst>
          </p:nvPr>
        </p:nvGraphicFramePr>
        <p:xfrm>
          <a:off x="385119" y="3925946"/>
          <a:ext cx="7676180" cy="165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3130">
                  <a:extLst>
                    <a:ext uri="{9D8B030D-6E8A-4147-A177-3AD203B41FA5}">
                      <a16:colId xmlns:a16="http://schemas.microsoft.com/office/drawing/2014/main" val="4209526352"/>
                    </a:ext>
                  </a:extLst>
                </a:gridCol>
                <a:gridCol w="1067562">
                  <a:extLst>
                    <a:ext uri="{9D8B030D-6E8A-4147-A177-3AD203B41FA5}">
                      <a16:colId xmlns:a16="http://schemas.microsoft.com/office/drawing/2014/main" val="2567320739"/>
                    </a:ext>
                  </a:extLst>
                </a:gridCol>
                <a:gridCol w="867092">
                  <a:extLst>
                    <a:ext uri="{9D8B030D-6E8A-4147-A177-3AD203B41FA5}">
                      <a16:colId xmlns:a16="http://schemas.microsoft.com/office/drawing/2014/main" val="1069636812"/>
                    </a:ext>
                  </a:extLst>
                </a:gridCol>
                <a:gridCol w="738909">
                  <a:extLst>
                    <a:ext uri="{9D8B030D-6E8A-4147-A177-3AD203B41FA5}">
                      <a16:colId xmlns:a16="http://schemas.microsoft.com/office/drawing/2014/main" val="2561975354"/>
                    </a:ext>
                  </a:extLst>
                </a:gridCol>
                <a:gridCol w="1036955">
                  <a:extLst>
                    <a:ext uri="{9D8B030D-6E8A-4147-A177-3AD203B41FA5}">
                      <a16:colId xmlns:a16="http://schemas.microsoft.com/office/drawing/2014/main" val="1726559379"/>
                    </a:ext>
                  </a:extLst>
                </a:gridCol>
                <a:gridCol w="1124268">
                  <a:extLst>
                    <a:ext uri="{9D8B030D-6E8A-4147-A177-3AD203B41FA5}">
                      <a16:colId xmlns:a16="http://schemas.microsoft.com/office/drawing/2014/main" val="412413133"/>
                    </a:ext>
                  </a:extLst>
                </a:gridCol>
                <a:gridCol w="1189355">
                  <a:extLst>
                    <a:ext uri="{9D8B030D-6E8A-4147-A177-3AD203B41FA5}">
                      <a16:colId xmlns:a16="http://schemas.microsoft.com/office/drawing/2014/main" val="3769544556"/>
                    </a:ext>
                  </a:extLst>
                </a:gridCol>
                <a:gridCol w="738909">
                  <a:extLst>
                    <a:ext uri="{9D8B030D-6E8A-4147-A177-3AD203B41FA5}">
                      <a16:colId xmlns:a16="http://schemas.microsoft.com/office/drawing/2014/main" val="1741968152"/>
                    </a:ext>
                  </a:extLst>
                </a:gridCol>
              </a:tblGrid>
              <a:tr h="23550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 </a:t>
                      </a:r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현황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711757"/>
                  </a:ext>
                </a:extLst>
              </a:tr>
              <a:tr h="471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설치장소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설비명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품명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수량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(EA)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제조일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전압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(V)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내부저항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(mΩ)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06738911"/>
                  </a:ext>
                </a:extLst>
              </a:tr>
              <a:tr h="45720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초암산터널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부관리소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UPS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50KVA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SLD 200</a:t>
                      </a:r>
                    </a:p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(Solite)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30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2022.08.19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13.08~13.27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1.99~2.14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양호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5904622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UPS 40KVA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SLD 200</a:t>
                      </a:r>
                    </a:p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(Solite)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30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2022.05.10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13.03~13.30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2.02~2.13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양호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6357602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85119" y="5743447"/>
            <a:ext cx="28552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-.’22.09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경 설치 후 배터리 상태 양호 함</a:t>
            </a:r>
            <a:endParaRPr lang="ko-KR" altLang="en-US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2370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050047"/>
              </p:ext>
            </p:extLst>
          </p:nvPr>
        </p:nvGraphicFramePr>
        <p:xfrm>
          <a:off x="327455" y="1124039"/>
          <a:ext cx="7069630" cy="3614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7731">
                  <a:extLst>
                    <a:ext uri="{9D8B030D-6E8A-4147-A177-3AD203B41FA5}">
                      <a16:colId xmlns:a16="http://schemas.microsoft.com/office/drawing/2014/main" val="4209526352"/>
                    </a:ext>
                  </a:extLst>
                </a:gridCol>
                <a:gridCol w="2314892">
                  <a:extLst>
                    <a:ext uri="{9D8B030D-6E8A-4147-A177-3AD203B41FA5}">
                      <a16:colId xmlns:a16="http://schemas.microsoft.com/office/drawing/2014/main" val="2567320739"/>
                    </a:ext>
                  </a:extLst>
                </a:gridCol>
                <a:gridCol w="2883796">
                  <a:extLst>
                    <a:ext uri="{9D8B030D-6E8A-4147-A177-3AD203B41FA5}">
                      <a16:colId xmlns:a16="http://schemas.microsoft.com/office/drawing/2014/main" val="1741968152"/>
                    </a:ext>
                  </a:extLst>
                </a:gridCol>
                <a:gridCol w="873211">
                  <a:extLst>
                    <a:ext uri="{9D8B030D-6E8A-4147-A177-3AD203B41FA5}">
                      <a16:colId xmlns:a16="http://schemas.microsoft.com/office/drawing/2014/main" val="4085551473"/>
                    </a:ext>
                  </a:extLst>
                </a:gridCol>
              </a:tblGrid>
              <a:tr h="3342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구분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내용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738911"/>
                  </a:ext>
                </a:extLst>
              </a:tr>
              <a:tr h="939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</a:t>
                      </a:r>
                      <a:r>
                        <a:rPr lang="en-US" altLang="ko-KR" sz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t </a:t>
                      </a:r>
                      <a:r>
                        <a:rPr lang="ko-KR" altLang="en-US" sz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시인성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당사제품 대비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r>
                        <a:rPr lang="en-US" altLang="ko-KR" sz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시인성 높믐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5904622"/>
                  </a:ext>
                </a:extLst>
              </a:tr>
              <a:tr h="11705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극성표시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당사제품 대비 극성표시가 명확 함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6357602"/>
                  </a:ext>
                </a:extLst>
              </a:tr>
              <a:tr h="11705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재질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난연성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ABS</a:t>
                      </a:r>
                      <a:r>
                        <a:rPr lang="en-US" altLang="ko-KR" sz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전조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카바 적용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VO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급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당사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ESP 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일반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PP]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391238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8854" y="131459"/>
            <a:ext cx="8395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한국도로공사 보성지사 초암산터널 부관리소 타사 배터리 점검결과</a:t>
            </a:r>
            <a:endParaRPr lang="ko-KR" altLang="en-US" sz="24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854" y="777790"/>
            <a:ext cx="869149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6.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기타사항</a:t>
            </a:r>
            <a:endParaRPr lang="ko-KR" altLang="en-US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593124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4636791" y="680870"/>
            <a:ext cx="820913" cy="252587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4308" y="2448453"/>
            <a:ext cx="2525879" cy="107719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27455" y="4911628"/>
            <a:ext cx="92929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7.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결론</a:t>
            </a:r>
            <a:endParaRPr lang="en-US" altLang="ko-KR" sz="120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CS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활동 중 확인 된 타사제품에 대해 지속적인 모니터링을 실시하여 당사제품 경쟁력 확보를 위해  관련부문 합동점검 및 공유를 실시토록 하겠음</a:t>
            </a:r>
            <a:r>
              <a:rPr lang="en-US" altLang="ko-KR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</a:t>
            </a:r>
            <a:endParaRPr lang="ko-KR" altLang="en-US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4308" y="3751789"/>
            <a:ext cx="2657681" cy="83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555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252</Words>
  <Application>Microsoft Office PowerPoint</Application>
  <PresentationFormat>와이드스크린</PresentationFormat>
  <Paragraphs>57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세방고딕 Regular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8</cp:revision>
  <dcterms:created xsi:type="dcterms:W3CDTF">2022-03-16T08:50:58Z</dcterms:created>
  <dcterms:modified xsi:type="dcterms:W3CDTF">2023-03-04T04:02:03Z</dcterms:modified>
</cp:coreProperties>
</file>