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71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D51B3-DFCF-4D23-8A5C-FBE8C4BE0B07}" type="datetimeFigureOut">
              <a:rPr lang="ko-KR" altLang="en-US" smtClean="0"/>
              <a:t>2018-08-02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F5EC8-72F9-47E4-9C51-ED90FBF7E07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D51B3-DFCF-4D23-8A5C-FBE8C4BE0B07}" type="datetimeFigureOut">
              <a:rPr lang="ko-KR" altLang="en-US" smtClean="0"/>
              <a:t>2018-08-02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F5EC8-72F9-47E4-9C51-ED90FBF7E07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D51B3-DFCF-4D23-8A5C-FBE8C4BE0B07}" type="datetimeFigureOut">
              <a:rPr lang="ko-KR" altLang="en-US" smtClean="0"/>
              <a:t>2018-08-02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F5EC8-72F9-47E4-9C51-ED90FBF7E07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D51B3-DFCF-4D23-8A5C-FBE8C4BE0B07}" type="datetimeFigureOut">
              <a:rPr lang="ko-KR" altLang="en-US" smtClean="0"/>
              <a:t>2018-08-02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F5EC8-72F9-47E4-9C51-ED90FBF7E07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D51B3-DFCF-4D23-8A5C-FBE8C4BE0B07}" type="datetimeFigureOut">
              <a:rPr lang="ko-KR" altLang="en-US" smtClean="0"/>
              <a:t>2018-08-02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F5EC8-72F9-47E4-9C51-ED90FBF7E07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D51B3-DFCF-4D23-8A5C-FBE8C4BE0B07}" type="datetimeFigureOut">
              <a:rPr lang="ko-KR" altLang="en-US" smtClean="0"/>
              <a:t>2018-08-02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F5EC8-72F9-47E4-9C51-ED90FBF7E07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D51B3-DFCF-4D23-8A5C-FBE8C4BE0B07}" type="datetimeFigureOut">
              <a:rPr lang="ko-KR" altLang="en-US" smtClean="0"/>
              <a:t>2018-08-02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F5EC8-72F9-47E4-9C51-ED90FBF7E07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D51B3-DFCF-4D23-8A5C-FBE8C4BE0B07}" type="datetimeFigureOut">
              <a:rPr lang="ko-KR" altLang="en-US" smtClean="0"/>
              <a:t>2018-08-02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F5EC8-72F9-47E4-9C51-ED90FBF7E07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D51B3-DFCF-4D23-8A5C-FBE8C4BE0B07}" type="datetimeFigureOut">
              <a:rPr lang="ko-KR" altLang="en-US" smtClean="0"/>
              <a:t>2018-08-02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F5EC8-72F9-47E4-9C51-ED90FBF7E07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D51B3-DFCF-4D23-8A5C-FBE8C4BE0B07}" type="datetimeFigureOut">
              <a:rPr lang="ko-KR" altLang="en-US" smtClean="0"/>
              <a:t>2018-08-02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F5EC8-72F9-47E4-9C51-ED90FBF7E07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D51B3-DFCF-4D23-8A5C-FBE8C4BE0B07}" type="datetimeFigureOut">
              <a:rPr lang="ko-KR" altLang="en-US" smtClean="0"/>
              <a:t>2018-08-02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F5EC8-72F9-47E4-9C51-ED90FBF7E07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CD51B3-DFCF-4D23-8A5C-FBE8C4BE0B07}" type="datetimeFigureOut">
              <a:rPr lang="ko-KR" altLang="en-US" smtClean="0"/>
              <a:t>2018-08-02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DF5EC8-72F9-47E4-9C51-ED90FBF7E07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 rot="16200000">
            <a:off x="2375756" y="-1215516"/>
            <a:ext cx="2520280" cy="604867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 rot="16200000">
            <a:off x="1079612" y="2744924"/>
            <a:ext cx="2376264" cy="331236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 rot="16200000">
            <a:off x="4139952" y="3068960"/>
            <a:ext cx="2376264" cy="266429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683568" y="2204864"/>
            <a:ext cx="5688632" cy="720080"/>
          </a:xfrm>
          <a:prstGeom prst="rect">
            <a:avLst/>
          </a:prstGeom>
          <a:noFill/>
          <a:ln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 rot="1143457">
            <a:off x="750885" y="3909706"/>
            <a:ext cx="2745056" cy="432048"/>
          </a:xfrm>
          <a:prstGeom prst="rect">
            <a:avLst/>
          </a:prstGeom>
          <a:noFill/>
          <a:ln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4716016" y="3501008"/>
            <a:ext cx="1440160" cy="1440160"/>
          </a:xfrm>
          <a:prstGeom prst="rect">
            <a:avLst/>
          </a:prstGeom>
          <a:noFill/>
          <a:ln>
            <a:solidFill>
              <a:srgbClr val="FFFF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648072" y="5725705"/>
            <a:ext cx="7020272" cy="8876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b="1" dirty="0" smtClean="0"/>
              <a:t>-.</a:t>
            </a:r>
            <a:r>
              <a:rPr lang="ko-KR" altLang="en-US" sz="1200" b="1" dirty="0" smtClean="0"/>
              <a:t>비상발전기 </a:t>
            </a:r>
            <a:r>
              <a:rPr lang="en-US" altLang="ko-KR" sz="1200" b="1" dirty="0" smtClean="0"/>
              <a:t>1,2</a:t>
            </a:r>
            <a:r>
              <a:rPr lang="ko-KR" altLang="en-US" sz="1200" b="1" dirty="0" err="1" smtClean="0"/>
              <a:t>호에서</a:t>
            </a:r>
            <a:r>
              <a:rPr lang="ko-KR" altLang="en-US" sz="1200" b="1" dirty="0" smtClean="0"/>
              <a:t> </a:t>
            </a:r>
            <a:r>
              <a:rPr lang="en-US" altLang="ko-KR" sz="1200" b="1" dirty="0" smtClean="0"/>
              <a:t>I/D </a:t>
            </a:r>
            <a:r>
              <a:rPr lang="ko-KR" altLang="en-US" sz="1200" b="1" dirty="0" smtClean="0"/>
              <a:t>및 </a:t>
            </a:r>
            <a:r>
              <a:rPr lang="ko-KR" altLang="en-US" sz="1200" b="1" dirty="0" err="1" smtClean="0"/>
              <a:t>융착부</a:t>
            </a:r>
            <a:r>
              <a:rPr lang="ko-KR" altLang="en-US" sz="1200" b="1" dirty="0" smtClean="0"/>
              <a:t> 젖음 현상으로 </a:t>
            </a:r>
            <a:r>
              <a:rPr lang="ko-KR" altLang="en-US" sz="1200" b="1" dirty="0" err="1" smtClean="0"/>
              <a:t>누액불만이</a:t>
            </a:r>
            <a:r>
              <a:rPr lang="ko-KR" altLang="en-US" sz="1200" b="1" dirty="0" smtClean="0"/>
              <a:t> 지속 발생됨</a:t>
            </a:r>
            <a:r>
              <a:rPr lang="en-US" altLang="ko-KR" sz="1200" b="1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200" b="1" dirty="0" smtClean="0"/>
              <a:t>-.</a:t>
            </a:r>
            <a:r>
              <a:rPr lang="ko-KR" altLang="en-US" sz="1200" b="1" dirty="0" smtClean="0"/>
              <a:t>제기된 </a:t>
            </a:r>
            <a:r>
              <a:rPr lang="ko-KR" altLang="en-US" sz="1200" b="1" dirty="0" err="1" smtClean="0"/>
              <a:t>누액불만</a:t>
            </a:r>
            <a:r>
              <a:rPr lang="ko-KR" altLang="en-US" sz="1200" b="1" dirty="0" smtClean="0"/>
              <a:t> 현상은 기대수명 도달됨에 따라 배터리 </a:t>
            </a:r>
            <a:r>
              <a:rPr lang="ko-KR" altLang="en-US" sz="1200" b="1" dirty="0" err="1" smtClean="0"/>
              <a:t>반응량</a:t>
            </a:r>
            <a:r>
              <a:rPr lang="ko-KR" altLang="en-US" sz="1200" b="1" dirty="0" smtClean="0"/>
              <a:t> 증가로 발생된 현상임을 설명하고</a:t>
            </a:r>
          </a:p>
          <a:p>
            <a:pPr>
              <a:lnSpc>
                <a:spcPct val="150000"/>
              </a:lnSpc>
            </a:pPr>
            <a:r>
              <a:rPr lang="ko-KR" altLang="en-US" sz="1200" b="1" dirty="0" smtClean="0"/>
              <a:t>  유상구매 권유 함</a:t>
            </a:r>
            <a:r>
              <a:rPr lang="en-US" altLang="ko-KR" sz="1200" b="1" dirty="0" smtClean="0"/>
              <a:t>.</a:t>
            </a:r>
            <a:endParaRPr lang="ko-KR" altLang="en-US" sz="1200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31</Words>
  <Application>Microsoft Office PowerPoint</Application>
  <PresentationFormat>화면 슬라이드 쇼(4:3)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Master</dc:creator>
  <cp:lastModifiedBy>Master</cp:lastModifiedBy>
  <cp:revision>1</cp:revision>
  <dcterms:created xsi:type="dcterms:W3CDTF">2018-08-02T08:47:32Z</dcterms:created>
  <dcterms:modified xsi:type="dcterms:W3CDTF">2018-08-02T08:54:56Z</dcterms:modified>
</cp:coreProperties>
</file>