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6"/>
  </p:notesMasterIdLst>
  <p:sldIdLst>
    <p:sldId id="267" r:id="rId2"/>
    <p:sldId id="268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embeddedFontLst>
    <p:embeddedFont>
      <p:font typeface="Verdana" pitchFamily="34" charset="0"/>
      <p:regular r:id="rId17"/>
      <p:bold r:id="rId18"/>
      <p:italic r:id="rId19"/>
      <p:boldItalic r:id="rId20"/>
    </p:embeddedFont>
    <p:embeddedFont>
      <p:font typeface="맑은 고딕" pitchFamily="50" charset="-127"/>
      <p:regular r:id="rId21"/>
      <p:bold r:id="rId22"/>
    </p:embeddedFont>
    <p:embeddedFont>
      <p:font typeface="Arial Unicode MS" pitchFamily="50" charset="-127"/>
      <p:regular r:id="rId2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90C3D-D813-45FC-ABAF-8AED0248A584}" type="datetimeFigureOut">
              <a:rPr lang="ko-KR" altLang="en-US" smtClean="0"/>
              <a:t>2013-09-05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EE8BF-8CC9-41E8-82F7-B696FAB8B9D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7C6627DD-596A-4CE4-B558-4091552A7136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SFA_DO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생성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생성하고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WMS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출하물량 전송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출하 리스트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en-US" altLang="ko-KR" b="1" smtClean="0">
                <a:solidFill>
                  <a:srgbClr val="000000"/>
                </a:solidFill>
              </a:rPr>
              <a:t>Order No.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6230 </a:t>
            </a:r>
            <a:r>
              <a:rPr lang="ko-KR" altLang="en-US" b="1" smtClean="0">
                <a:solidFill>
                  <a:srgbClr val="000000"/>
                </a:solidFill>
              </a:rPr>
              <a:t>안성</a:t>
            </a:r>
            <a:r>
              <a:rPr lang="en-US" altLang="ko-KR" b="1" smtClean="0">
                <a:solidFill>
                  <a:srgbClr val="000000"/>
                </a:solidFill>
              </a:rPr>
              <a:t>_</a:t>
            </a:r>
            <a:r>
              <a:rPr lang="ko-KR" altLang="en-US" b="1" smtClean="0">
                <a:solidFill>
                  <a:srgbClr val="000000"/>
                </a:solidFill>
              </a:rPr>
              <a:t>일반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en-US" altLang="ko-KR" b="1" smtClean="0">
                <a:solidFill>
                  <a:srgbClr val="000000"/>
                </a:solidFill>
              </a:rPr>
              <a:t>sLoc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ko-KR" altLang="en-US" b="1" smtClean="0">
                <a:solidFill>
                  <a:srgbClr val="000000"/>
                </a:solidFill>
              </a:rPr>
              <a:t>납품수량</a:t>
            </a:r>
            <a:r>
              <a:rPr lang="en-US" altLang="ko-KR" b="1" smtClean="0">
                <a:solidFill>
                  <a:srgbClr val="000000"/>
                </a:solidFill>
              </a:rPr>
              <a:t>(EA)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출하 리스트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2</TotalTime>
  <Words>189</Words>
  <Application>Microsoft Office PowerPoint</Application>
  <PresentationFormat>화면 슬라이드 쇼(4:3)</PresentationFormat>
  <Paragraphs>55</Paragraphs>
  <Slides>14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2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SFA_DO생성</dc:title>
  <dc:creator>gbattery</dc:creator>
  <cp:lastModifiedBy>gbattery</cp:lastModifiedBy>
  <cp:revision>2</cp:revision>
  <dcterms:created xsi:type="dcterms:W3CDTF">2013-09-03T07:07:24Z</dcterms:created>
  <dcterms:modified xsi:type="dcterms:W3CDTF">2013-09-05T06:17:46Z</dcterms:modified>
</cp:coreProperties>
</file>