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3030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14CE8-8DC2-417B-BC46-393A29D3A858}" type="datetimeFigureOut">
              <a:rPr lang="ko-KR" altLang="en-US" smtClean="0"/>
              <a:pPr/>
              <a:t>2017-12-22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FF386-15CB-4B27-B9B9-672B49B6B6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14CE8-8DC2-417B-BC46-393A29D3A858}" type="datetimeFigureOut">
              <a:rPr lang="ko-KR" altLang="en-US" smtClean="0"/>
              <a:pPr/>
              <a:t>2017-12-22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FF386-15CB-4B27-B9B9-672B49B6B6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14CE8-8DC2-417B-BC46-393A29D3A858}" type="datetimeFigureOut">
              <a:rPr lang="ko-KR" altLang="en-US" smtClean="0"/>
              <a:pPr/>
              <a:t>2017-12-22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FF386-15CB-4B27-B9B9-672B49B6B6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14CE8-8DC2-417B-BC46-393A29D3A858}" type="datetimeFigureOut">
              <a:rPr lang="ko-KR" altLang="en-US" smtClean="0"/>
              <a:pPr/>
              <a:t>2017-12-22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FF386-15CB-4B27-B9B9-672B49B6B6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14CE8-8DC2-417B-BC46-393A29D3A858}" type="datetimeFigureOut">
              <a:rPr lang="ko-KR" altLang="en-US" smtClean="0"/>
              <a:pPr/>
              <a:t>2017-12-22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FF386-15CB-4B27-B9B9-672B49B6B6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14CE8-8DC2-417B-BC46-393A29D3A858}" type="datetimeFigureOut">
              <a:rPr lang="ko-KR" altLang="en-US" smtClean="0"/>
              <a:pPr/>
              <a:t>2017-12-22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FF386-15CB-4B27-B9B9-672B49B6B6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14CE8-8DC2-417B-BC46-393A29D3A858}" type="datetimeFigureOut">
              <a:rPr lang="ko-KR" altLang="en-US" smtClean="0"/>
              <a:pPr/>
              <a:t>2017-12-22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FF386-15CB-4B27-B9B9-672B49B6B6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14CE8-8DC2-417B-BC46-393A29D3A858}" type="datetimeFigureOut">
              <a:rPr lang="ko-KR" altLang="en-US" smtClean="0"/>
              <a:pPr/>
              <a:t>2017-12-22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FF386-15CB-4B27-B9B9-672B49B6B6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14CE8-8DC2-417B-BC46-393A29D3A858}" type="datetimeFigureOut">
              <a:rPr lang="ko-KR" altLang="en-US" smtClean="0"/>
              <a:pPr/>
              <a:t>2017-12-22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FF386-15CB-4B27-B9B9-672B49B6B6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14CE8-8DC2-417B-BC46-393A29D3A858}" type="datetimeFigureOut">
              <a:rPr lang="ko-KR" altLang="en-US" smtClean="0"/>
              <a:pPr/>
              <a:t>2017-12-22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FF386-15CB-4B27-B9B9-672B49B6B6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14CE8-8DC2-417B-BC46-393A29D3A858}" type="datetimeFigureOut">
              <a:rPr lang="ko-KR" altLang="en-US" smtClean="0"/>
              <a:pPr/>
              <a:t>2017-12-22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FF386-15CB-4B27-B9B9-672B49B6B6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214CE8-8DC2-417B-BC46-393A29D3A858}" type="datetimeFigureOut">
              <a:rPr lang="ko-KR" altLang="en-US" smtClean="0"/>
              <a:pPr/>
              <a:t>2017-12-22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FF386-15CB-4B27-B9B9-672B49B6B6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8680" y="467544"/>
            <a:ext cx="57253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/>
              <a:t>여수 </a:t>
            </a:r>
            <a:r>
              <a:rPr lang="ko-KR" altLang="en-US" b="1" dirty="0" err="1" smtClean="0"/>
              <a:t>디오션</a:t>
            </a:r>
            <a:r>
              <a:rPr lang="en-US" altLang="ko-KR" b="1" dirty="0" smtClean="0"/>
              <a:t>CC </a:t>
            </a:r>
            <a:r>
              <a:rPr lang="ko-KR" altLang="en-US" b="1" dirty="0" smtClean="0"/>
              <a:t>배터리 화재관련 조사결과 </a:t>
            </a:r>
            <a:r>
              <a:rPr lang="en-US" altLang="ko-KR" b="1" dirty="0" smtClean="0"/>
              <a:t>(‘17.12.22)</a:t>
            </a:r>
            <a:endParaRPr lang="ko-KR" altLang="en-US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04664" y="1187613"/>
            <a:ext cx="5940857" cy="763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/>
              <a:t>1.</a:t>
            </a:r>
            <a:r>
              <a:rPr lang="ko-KR" altLang="en-US" sz="1400" b="1" dirty="0" smtClean="0"/>
              <a:t>발생일자 </a:t>
            </a:r>
            <a:r>
              <a:rPr lang="en-US" altLang="ko-KR" sz="1400" b="1" dirty="0" smtClean="0"/>
              <a:t>: ‘17.12.22</a:t>
            </a:r>
            <a:r>
              <a:rPr lang="ko-KR" altLang="en-US" sz="1400" b="1" dirty="0" smtClean="0"/>
              <a:t>일 오전 </a:t>
            </a:r>
            <a:r>
              <a:rPr lang="en-US" altLang="ko-KR" sz="1400" b="1" dirty="0" smtClean="0"/>
              <a:t>10</a:t>
            </a:r>
            <a:r>
              <a:rPr lang="ko-KR" altLang="en-US" sz="1400" b="1" dirty="0" smtClean="0"/>
              <a:t>시경</a:t>
            </a:r>
            <a:endParaRPr lang="en-US" altLang="ko-KR" sz="1400" b="1" dirty="0" smtClean="0"/>
          </a:p>
          <a:p>
            <a:endParaRPr lang="en-US" altLang="ko-KR" sz="1400" b="1" dirty="0" smtClean="0"/>
          </a:p>
          <a:p>
            <a:r>
              <a:rPr lang="en-US" altLang="ko-KR" sz="1400" b="1" dirty="0" smtClean="0"/>
              <a:t>2.</a:t>
            </a:r>
            <a:r>
              <a:rPr lang="ko-KR" altLang="en-US" sz="1400" b="1" dirty="0" smtClean="0"/>
              <a:t>발생장소 </a:t>
            </a:r>
            <a:r>
              <a:rPr lang="en-US" altLang="ko-KR" sz="1400" b="1" dirty="0" smtClean="0"/>
              <a:t>: </a:t>
            </a:r>
            <a:r>
              <a:rPr lang="ko-KR" altLang="en-US" sz="1400" b="1" dirty="0" smtClean="0"/>
              <a:t>여수 </a:t>
            </a:r>
            <a:r>
              <a:rPr lang="ko-KR" altLang="en-US" sz="1400" b="1" dirty="0" err="1" smtClean="0"/>
              <a:t>디오션</a:t>
            </a:r>
            <a:r>
              <a:rPr lang="en-US" altLang="ko-KR" sz="1400" b="1" dirty="0" smtClean="0"/>
              <a:t>CC </a:t>
            </a:r>
            <a:r>
              <a:rPr lang="ko-KR" altLang="en-US" sz="1400" b="1" dirty="0" smtClean="0"/>
              <a:t>내 운행 중</a:t>
            </a:r>
            <a:endParaRPr lang="en-US" altLang="ko-KR" sz="1400" b="1" dirty="0" smtClean="0"/>
          </a:p>
          <a:p>
            <a:endParaRPr lang="en-US" altLang="ko-KR" sz="1400" b="1" dirty="0" smtClean="0"/>
          </a:p>
          <a:p>
            <a:r>
              <a:rPr lang="en-US" altLang="ko-KR" sz="1400" b="1" dirty="0" smtClean="0"/>
              <a:t>3.</a:t>
            </a:r>
            <a:r>
              <a:rPr lang="ko-KR" altLang="en-US" sz="1400" b="1" dirty="0" smtClean="0"/>
              <a:t>제품내역 </a:t>
            </a:r>
            <a:r>
              <a:rPr lang="en-US" altLang="ko-KR" sz="1400" b="1" dirty="0" smtClean="0"/>
              <a:t>: L-8240 ‘17.11.20 Lot 6</a:t>
            </a:r>
            <a:r>
              <a:rPr lang="ko-KR" altLang="en-US" sz="1400" b="1" dirty="0" smtClean="0"/>
              <a:t>개 </a:t>
            </a:r>
            <a:endParaRPr lang="en-US" altLang="ko-KR" sz="1400" b="1" dirty="0" smtClean="0"/>
          </a:p>
          <a:p>
            <a:endParaRPr lang="en-US" altLang="ko-KR" sz="1400" b="1" dirty="0" smtClean="0"/>
          </a:p>
          <a:p>
            <a:r>
              <a:rPr lang="en-US" altLang="ko-KR" sz="1400" b="1" dirty="0" smtClean="0"/>
              <a:t>4.</a:t>
            </a:r>
            <a:r>
              <a:rPr lang="ko-KR" altLang="en-US" sz="1400" b="1" dirty="0" smtClean="0"/>
              <a:t>장착일자 </a:t>
            </a:r>
            <a:r>
              <a:rPr lang="en-US" altLang="ko-KR" sz="1400" b="1" dirty="0" smtClean="0"/>
              <a:t>: ’17.12.20</a:t>
            </a:r>
            <a:r>
              <a:rPr lang="ko-KR" altLang="en-US" sz="1400" b="1" dirty="0" smtClean="0"/>
              <a:t>일 카트 </a:t>
            </a:r>
            <a:r>
              <a:rPr lang="en-US" altLang="ko-KR" sz="1400" b="1" dirty="0" smtClean="0"/>
              <a:t>40</a:t>
            </a:r>
            <a:r>
              <a:rPr lang="ko-KR" altLang="en-US" sz="1400" b="1" dirty="0" smtClean="0"/>
              <a:t>대 교체장착</a:t>
            </a:r>
            <a:endParaRPr lang="en-US" altLang="ko-KR" sz="1400" b="1" dirty="0" smtClean="0"/>
          </a:p>
          <a:p>
            <a:endParaRPr lang="en-US" altLang="ko-KR" sz="1400" b="1" dirty="0" smtClean="0"/>
          </a:p>
          <a:p>
            <a:r>
              <a:rPr lang="en-US" altLang="ko-KR" sz="1400" b="1" dirty="0" smtClean="0"/>
              <a:t>5.</a:t>
            </a:r>
            <a:r>
              <a:rPr lang="ko-KR" altLang="en-US" sz="1400" b="1" dirty="0" smtClean="0"/>
              <a:t>발생내역 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‘17.12.20</a:t>
            </a:r>
            <a:r>
              <a:rPr lang="ko-KR" altLang="en-US" sz="1400" b="1" dirty="0" smtClean="0"/>
              <a:t>일 배터리 교체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충전 후 </a:t>
            </a:r>
            <a:r>
              <a:rPr lang="ko-KR" altLang="en-US" sz="1400" b="1" dirty="0" err="1" smtClean="0"/>
              <a:t>미운행상태</a:t>
            </a:r>
            <a:r>
              <a:rPr lang="ko-KR" altLang="en-US" sz="1400" b="1" dirty="0" smtClean="0"/>
              <a:t> 대기 중 </a:t>
            </a:r>
            <a:r>
              <a:rPr lang="en-US" altLang="ko-KR" sz="1400" b="1" dirty="0" smtClean="0"/>
              <a:t>‘17.12.22</a:t>
            </a:r>
            <a:r>
              <a:rPr lang="ko-KR" altLang="en-US" sz="1400" b="1" dirty="0" smtClean="0"/>
              <a:t>일 오전 운행 중 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</a:t>
            </a:r>
            <a:r>
              <a:rPr lang="ko-KR" altLang="en-US" sz="1400" b="1" dirty="0" smtClean="0"/>
              <a:t>배터리 </a:t>
            </a:r>
            <a:r>
              <a:rPr lang="en-US" altLang="ko-KR" sz="1400" b="1" dirty="0" smtClean="0"/>
              <a:t>6</a:t>
            </a:r>
            <a:r>
              <a:rPr lang="ko-KR" altLang="en-US" sz="1400" b="1" dirty="0" smtClean="0"/>
              <a:t>개 중 </a:t>
            </a:r>
            <a:r>
              <a:rPr lang="en-US" altLang="ko-KR" sz="1400" b="1" dirty="0" smtClean="0"/>
              <a:t>1</a:t>
            </a:r>
            <a:r>
              <a:rPr lang="ko-KR" altLang="en-US" sz="1400" b="1" dirty="0" smtClean="0"/>
              <a:t>개 녹음현상 및 </a:t>
            </a:r>
            <a:r>
              <a:rPr lang="en-US" altLang="ko-KR" sz="1400" b="1" dirty="0" smtClean="0"/>
              <a:t>Seat </a:t>
            </a:r>
            <a:r>
              <a:rPr lang="ko-KR" altLang="en-US" sz="1400" b="1" dirty="0" smtClean="0"/>
              <a:t>부분 소손 됨</a:t>
            </a:r>
            <a:r>
              <a:rPr lang="en-US" altLang="ko-KR" sz="1400" b="1" dirty="0" smtClean="0"/>
              <a:t>.</a:t>
            </a:r>
          </a:p>
          <a:p>
            <a:endParaRPr lang="en-US" altLang="ko-KR" sz="1400" b="1" dirty="0"/>
          </a:p>
          <a:p>
            <a:r>
              <a:rPr lang="en-US" altLang="ko-KR" sz="1400" b="1" dirty="0" smtClean="0"/>
              <a:t>6.</a:t>
            </a:r>
            <a:r>
              <a:rPr lang="ko-KR" altLang="en-US" sz="1400" b="1" dirty="0" smtClean="0"/>
              <a:t>피해현황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1)</a:t>
            </a:r>
            <a:r>
              <a:rPr lang="ko-KR" altLang="en-US" sz="1400" b="1" dirty="0" smtClean="0"/>
              <a:t>배터리 </a:t>
            </a:r>
            <a:r>
              <a:rPr lang="en-US" altLang="ko-KR" sz="1400" b="1" dirty="0" smtClean="0"/>
              <a:t>6</a:t>
            </a:r>
            <a:r>
              <a:rPr lang="ko-KR" altLang="en-US" sz="1400" b="1" dirty="0" smtClean="0"/>
              <a:t>개 중 </a:t>
            </a:r>
            <a:r>
              <a:rPr lang="en-US" altLang="ko-KR" sz="1400" b="1" dirty="0" smtClean="0"/>
              <a:t>1</a:t>
            </a:r>
            <a:r>
              <a:rPr lang="ko-KR" altLang="en-US" sz="1400" b="1" dirty="0" smtClean="0"/>
              <a:t>개 </a:t>
            </a:r>
            <a:r>
              <a:rPr lang="ko-KR" altLang="en-US" sz="1400" b="1" dirty="0" err="1" smtClean="0"/>
              <a:t>카바부</a:t>
            </a:r>
            <a:r>
              <a:rPr lang="ko-KR" altLang="en-US" sz="1400" b="1" dirty="0" smtClean="0"/>
              <a:t> 녹음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2)Seat </a:t>
            </a:r>
            <a:r>
              <a:rPr lang="ko-KR" altLang="en-US" sz="1400" b="1" dirty="0" smtClean="0"/>
              <a:t>하부 합판 부분 소손 됨</a:t>
            </a:r>
            <a:r>
              <a:rPr lang="en-US" altLang="ko-KR" sz="1400" b="1" dirty="0" smtClean="0"/>
              <a:t>.</a:t>
            </a:r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3)</a:t>
            </a:r>
            <a:r>
              <a:rPr lang="ko-KR" altLang="en-US" sz="1400" b="1" dirty="0" smtClean="0"/>
              <a:t>기타 피해 없음</a:t>
            </a:r>
            <a:endParaRPr lang="en-US" altLang="ko-KR" sz="1400" b="1" dirty="0" smtClean="0"/>
          </a:p>
          <a:p>
            <a:endParaRPr lang="en-US" altLang="ko-KR" sz="1400" b="1" dirty="0" smtClean="0"/>
          </a:p>
          <a:p>
            <a:r>
              <a:rPr lang="en-US" altLang="ko-KR" sz="1400" b="1" dirty="0" smtClean="0"/>
              <a:t>7.</a:t>
            </a:r>
            <a:r>
              <a:rPr lang="ko-KR" altLang="en-US" sz="1400" b="1" dirty="0" smtClean="0"/>
              <a:t>조사결과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1)</a:t>
            </a:r>
            <a:r>
              <a:rPr lang="ko-KR" altLang="en-US" sz="1400" b="1" dirty="0" smtClean="0"/>
              <a:t>배터리 교체 시 너트 불완전 체결 현상 확인 됨</a:t>
            </a:r>
            <a:r>
              <a:rPr lang="en-US" altLang="ko-KR" sz="1400" b="1" dirty="0" smtClean="0"/>
              <a:t>.</a:t>
            </a:r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2)(-)</a:t>
            </a:r>
            <a:r>
              <a:rPr lang="ko-KR" altLang="en-US" sz="1400" b="1" dirty="0" err="1" smtClean="0"/>
              <a:t>어스</a:t>
            </a:r>
            <a:r>
              <a:rPr lang="ko-KR" altLang="en-US" sz="1400" b="1" dirty="0" smtClean="0"/>
              <a:t> 케이블 중간만 열에 의해 소손 됨</a:t>
            </a:r>
            <a:r>
              <a:rPr lang="en-US" altLang="ko-KR" sz="1400" b="1" dirty="0" smtClean="0"/>
              <a:t>.</a:t>
            </a:r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3)</a:t>
            </a:r>
            <a:r>
              <a:rPr lang="ko-KR" altLang="en-US" sz="1400" b="1" dirty="0" smtClean="0"/>
              <a:t>단자상태 양호 함</a:t>
            </a:r>
            <a:r>
              <a:rPr lang="en-US" altLang="ko-KR" sz="1400" b="1" dirty="0" smtClean="0"/>
              <a:t>.</a:t>
            </a:r>
          </a:p>
          <a:p>
            <a:endParaRPr lang="en-US" altLang="ko-KR" sz="1400" b="1" dirty="0"/>
          </a:p>
          <a:p>
            <a:r>
              <a:rPr lang="en-US" altLang="ko-KR" sz="1400" b="1" dirty="0" smtClean="0"/>
              <a:t>8.</a:t>
            </a:r>
            <a:r>
              <a:rPr lang="ko-KR" altLang="en-US" sz="1400" b="1" dirty="0" smtClean="0"/>
              <a:t>결론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</a:t>
            </a:r>
            <a:r>
              <a:rPr lang="en-US" altLang="ko-KR" sz="1400" b="1" dirty="0" smtClean="0"/>
              <a:t>1)(-)</a:t>
            </a:r>
            <a:r>
              <a:rPr lang="ko-KR" altLang="en-US" sz="1400" b="1" dirty="0" err="1" smtClean="0"/>
              <a:t>어스</a:t>
            </a:r>
            <a:r>
              <a:rPr lang="ko-KR" altLang="en-US" sz="1400" b="1" dirty="0" smtClean="0"/>
              <a:t> 케이블이 </a:t>
            </a:r>
            <a:r>
              <a:rPr lang="en-US" altLang="ko-KR" sz="1400" b="1" dirty="0" smtClean="0"/>
              <a:t>(+)</a:t>
            </a:r>
            <a:r>
              <a:rPr lang="ko-KR" altLang="en-US" sz="1400" b="1" dirty="0" smtClean="0"/>
              <a:t>단자와 접촉되어 발생된 </a:t>
            </a:r>
            <a:r>
              <a:rPr lang="en-US" altLang="ko-KR" sz="1400" b="1" dirty="0" smtClean="0"/>
              <a:t>Spark</a:t>
            </a:r>
            <a:r>
              <a:rPr lang="ko-KR" altLang="en-US" sz="1400" b="1" dirty="0" smtClean="0"/>
              <a:t>로 인해 배터리 </a:t>
            </a:r>
            <a:endParaRPr lang="en-US" altLang="ko-KR" sz="1400" b="1" dirty="0" smtClean="0"/>
          </a:p>
          <a:p>
            <a:r>
              <a:rPr lang="en-US" altLang="ko-KR" sz="1400" b="1" dirty="0" smtClean="0"/>
              <a:t>    </a:t>
            </a:r>
            <a:r>
              <a:rPr lang="ko-KR" altLang="en-US" sz="1400" b="1" dirty="0" smtClean="0"/>
              <a:t>부분 소손 및</a:t>
            </a:r>
            <a:r>
              <a:rPr lang="en-US" altLang="ko-KR" sz="1400" b="1" dirty="0" smtClean="0"/>
              <a:t> Seat </a:t>
            </a:r>
            <a:r>
              <a:rPr lang="ko-KR" altLang="en-US" sz="1400" b="1" dirty="0" smtClean="0"/>
              <a:t>하부 합판 부분 소손 현상 발생됨</a:t>
            </a:r>
            <a:r>
              <a:rPr lang="en-US" altLang="ko-KR" sz="1400" b="1" dirty="0" smtClean="0"/>
              <a:t>.</a:t>
            </a:r>
          </a:p>
          <a:p>
            <a:r>
              <a:rPr lang="en-US" altLang="ko-KR" sz="1400" b="1" dirty="0" smtClean="0"/>
              <a:t>  2)</a:t>
            </a:r>
            <a:r>
              <a:rPr lang="ko-KR" altLang="en-US" sz="1400" b="1" dirty="0" smtClean="0"/>
              <a:t>타 </a:t>
            </a:r>
            <a:r>
              <a:rPr lang="ko-KR" altLang="en-US" sz="1400" b="1" dirty="0" err="1" smtClean="0"/>
              <a:t>카트</a:t>
            </a:r>
            <a:r>
              <a:rPr lang="ko-KR" altLang="en-US" sz="1400" b="1" dirty="0" smtClean="0"/>
              <a:t> </a:t>
            </a:r>
            <a:r>
              <a:rPr lang="ko-KR" altLang="en-US" sz="1400" b="1" dirty="0" err="1" smtClean="0"/>
              <a:t>어스케이블</a:t>
            </a:r>
            <a:r>
              <a:rPr lang="ko-KR" altLang="en-US" sz="1400" b="1" dirty="0" smtClean="0"/>
              <a:t> 상태확인결과 케이블 중간 피복 벗겨짐이 확인</a:t>
            </a:r>
            <a:endParaRPr lang="en-US" altLang="ko-KR" sz="1400" b="1" dirty="0" smtClean="0"/>
          </a:p>
          <a:p>
            <a:r>
              <a:rPr lang="en-US" altLang="ko-KR" sz="1400" b="1" dirty="0" smtClean="0"/>
              <a:t>    </a:t>
            </a:r>
            <a:r>
              <a:rPr lang="ko-KR" altLang="en-US" sz="1400" b="1" dirty="0" smtClean="0"/>
              <a:t>되었으며</a:t>
            </a:r>
            <a:r>
              <a:rPr lang="en-US" altLang="ko-KR" sz="1400" b="1" dirty="0" smtClean="0"/>
              <a:t>, </a:t>
            </a:r>
            <a:r>
              <a:rPr lang="ko-KR" altLang="en-US" sz="1400" b="1" dirty="0" err="1" smtClean="0"/>
              <a:t>어스케이블</a:t>
            </a:r>
            <a:r>
              <a:rPr lang="ko-KR" altLang="en-US" sz="1400" b="1" dirty="0" smtClean="0"/>
              <a:t> 제거 상태 운행되는 </a:t>
            </a:r>
            <a:r>
              <a:rPr lang="ko-KR" altLang="en-US" sz="1400" b="1" dirty="0" err="1" smtClean="0"/>
              <a:t>카트</a:t>
            </a:r>
            <a:r>
              <a:rPr lang="ko-KR" altLang="en-US" sz="1400" b="1" dirty="0" smtClean="0"/>
              <a:t> 확인 됨</a:t>
            </a:r>
            <a:r>
              <a:rPr lang="en-US" altLang="ko-KR" sz="1400" b="1" dirty="0" smtClean="0"/>
              <a:t>.</a:t>
            </a:r>
          </a:p>
          <a:p>
            <a:endParaRPr lang="en-US" altLang="ko-KR" sz="1400" b="1" dirty="0" smtClean="0"/>
          </a:p>
          <a:p>
            <a:r>
              <a:rPr lang="en-US" altLang="ko-KR" sz="1400" b="1" dirty="0" smtClean="0"/>
              <a:t> </a:t>
            </a:r>
            <a:r>
              <a:rPr lang="en-US" altLang="ko-KR" sz="1400" b="1" dirty="0" smtClean="0"/>
              <a:t>9.</a:t>
            </a:r>
            <a:r>
              <a:rPr lang="ko-KR" altLang="en-US" sz="1400" b="1" dirty="0" smtClean="0"/>
              <a:t>조치사항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1)</a:t>
            </a:r>
            <a:r>
              <a:rPr lang="ko-KR" altLang="en-US" sz="1400" b="1" dirty="0" err="1" smtClean="0"/>
              <a:t>소손된</a:t>
            </a:r>
            <a:r>
              <a:rPr lang="ko-KR" altLang="en-US" sz="1400" b="1" dirty="0" smtClean="0"/>
              <a:t> 제품 </a:t>
            </a:r>
            <a:r>
              <a:rPr lang="en-US" altLang="ko-KR" sz="1400" b="1" dirty="0" smtClean="0"/>
              <a:t>1</a:t>
            </a:r>
            <a:r>
              <a:rPr lang="ko-KR" altLang="en-US" sz="1400" b="1" dirty="0" smtClean="0"/>
              <a:t>개 교체 진행 함</a:t>
            </a:r>
            <a:r>
              <a:rPr lang="en-US" altLang="ko-KR" sz="1400" b="1" dirty="0" smtClean="0"/>
              <a:t>.</a:t>
            </a:r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2)Seat </a:t>
            </a:r>
            <a:r>
              <a:rPr lang="ko-KR" altLang="en-US" sz="1400" b="1" dirty="0" smtClean="0"/>
              <a:t>부분 </a:t>
            </a:r>
            <a:r>
              <a:rPr lang="ko-KR" altLang="en-US" sz="1400" b="1" dirty="0" err="1" smtClean="0"/>
              <a:t>소손사항에</a:t>
            </a:r>
            <a:r>
              <a:rPr lang="ko-KR" altLang="en-US" sz="1400" b="1" dirty="0" smtClean="0"/>
              <a:t> 대해서는 </a:t>
            </a:r>
            <a:r>
              <a:rPr lang="en-US" altLang="ko-KR" sz="1400" b="1" dirty="0" smtClean="0"/>
              <a:t>CC</a:t>
            </a:r>
            <a:r>
              <a:rPr lang="ko-KR" altLang="en-US" sz="1400" b="1" dirty="0" smtClean="0"/>
              <a:t>측 자체적 처리 키로 함</a:t>
            </a:r>
            <a:r>
              <a:rPr lang="en-US" altLang="ko-KR" sz="1400" b="1" dirty="0" smtClean="0"/>
              <a:t>.</a:t>
            </a:r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3)</a:t>
            </a:r>
            <a:r>
              <a:rPr lang="ko-KR" altLang="en-US" sz="1400" b="1" dirty="0" err="1" smtClean="0"/>
              <a:t>어스케이블에</a:t>
            </a:r>
            <a:r>
              <a:rPr lang="ko-KR" altLang="en-US" sz="1400" b="1" dirty="0" smtClean="0"/>
              <a:t> 의해 추가 발생될 수 있음에 따라 </a:t>
            </a:r>
            <a:r>
              <a:rPr lang="ko-KR" altLang="en-US" sz="1400" b="1" dirty="0" err="1" smtClean="0"/>
              <a:t>어스케이블</a:t>
            </a:r>
            <a:r>
              <a:rPr lang="ko-KR" altLang="en-US" sz="1400" b="1" dirty="0" smtClean="0"/>
              <a:t> 제거 및 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  </a:t>
            </a:r>
            <a:r>
              <a:rPr lang="ko-KR" altLang="en-US" sz="1400" b="1" dirty="0" smtClean="0"/>
              <a:t>점검 후</a:t>
            </a:r>
            <a:r>
              <a:rPr lang="en-US" altLang="ko-KR" sz="1400" b="1" dirty="0"/>
              <a:t> </a:t>
            </a:r>
            <a:r>
              <a:rPr lang="ko-KR" altLang="en-US" sz="1400" b="1" dirty="0" smtClean="0"/>
              <a:t>사용 권유 함</a:t>
            </a:r>
            <a:r>
              <a:rPr lang="en-US" altLang="ko-KR" sz="1400" b="1" dirty="0" smtClean="0"/>
              <a:t>.  </a:t>
            </a:r>
            <a:r>
              <a:rPr lang="ko-KR" altLang="en-US" sz="1400" b="1" dirty="0" smtClean="0"/>
              <a:t> </a:t>
            </a:r>
            <a:endParaRPr lang="ko-KR" altLang="en-US" sz="14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 rot="5400000">
            <a:off x="1484784" y="-684584"/>
            <a:ext cx="3240360" cy="55446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 rot="5400000">
            <a:off x="1484784" y="3203848"/>
            <a:ext cx="3240360" cy="55446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844824" y="3779912"/>
            <a:ext cx="27158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6</a:t>
            </a:r>
            <a:r>
              <a:rPr lang="ko-KR" altLang="en-US" b="1" dirty="0" smtClean="0"/>
              <a:t>번 배터리 </a:t>
            </a:r>
            <a:r>
              <a:rPr lang="ko-KR" altLang="en-US" b="1" dirty="0" err="1" smtClean="0"/>
              <a:t>카바</a:t>
            </a:r>
            <a:r>
              <a:rPr lang="ko-KR" altLang="en-US" b="1" dirty="0" smtClean="0"/>
              <a:t> 부 소손</a:t>
            </a:r>
            <a:endParaRPr lang="ko-KR" alt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204864" y="7740352"/>
            <a:ext cx="25074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err="1" smtClean="0"/>
              <a:t>어스</a:t>
            </a:r>
            <a:r>
              <a:rPr lang="ko-KR" altLang="en-US" b="1" dirty="0" smtClean="0"/>
              <a:t> 케이블 중간 소손</a:t>
            </a:r>
            <a:endParaRPr lang="ko-KR" altLang="en-US" b="1" dirty="0"/>
          </a:p>
        </p:txBody>
      </p:sp>
      <p:sp>
        <p:nvSpPr>
          <p:cNvPr id="10" name="타원 9"/>
          <p:cNvSpPr/>
          <p:nvPr/>
        </p:nvSpPr>
        <p:spPr>
          <a:xfrm>
            <a:off x="3284984" y="4788024"/>
            <a:ext cx="2160240" cy="1944216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 rot="16200000">
            <a:off x="1412776" y="-756592"/>
            <a:ext cx="3744416" cy="59046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2060848" y="4067944"/>
            <a:ext cx="26613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(-) </a:t>
            </a:r>
            <a:r>
              <a:rPr lang="ko-KR" altLang="en-US" dirty="0" err="1" smtClean="0"/>
              <a:t>어스케이블</a:t>
            </a:r>
            <a:r>
              <a:rPr lang="ko-KR" altLang="en-US" dirty="0" smtClean="0"/>
              <a:t> 장착상태</a:t>
            </a:r>
            <a:endParaRPr lang="ko-KR" altLang="en-US" dirty="0"/>
          </a:p>
        </p:txBody>
      </p:sp>
      <p:sp>
        <p:nvSpPr>
          <p:cNvPr id="13" name="직사각형 12"/>
          <p:cNvSpPr/>
          <p:nvPr/>
        </p:nvSpPr>
        <p:spPr>
          <a:xfrm rot="16200000">
            <a:off x="255091" y="4928306"/>
            <a:ext cx="2963445" cy="28083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 rot="16200000">
            <a:off x="3387439" y="4676278"/>
            <a:ext cx="2963445" cy="331236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332656" y="7875076"/>
            <a:ext cx="28921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(-) </a:t>
            </a:r>
            <a:r>
              <a:rPr lang="ko-KR" altLang="en-US" dirty="0" err="1" smtClean="0"/>
              <a:t>어스케이블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피복벗겨짐</a:t>
            </a:r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3212976" y="7875076"/>
            <a:ext cx="32047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(-) </a:t>
            </a:r>
            <a:r>
              <a:rPr lang="ko-KR" altLang="en-US" dirty="0" err="1" smtClean="0"/>
              <a:t>어스케이블</a:t>
            </a:r>
            <a:r>
              <a:rPr lang="ko-KR" altLang="en-US" dirty="0" smtClean="0"/>
              <a:t> 제거상태 운영</a:t>
            </a:r>
            <a:endParaRPr lang="ko-KR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264</Words>
  <Application>Microsoft Office PowerPoint</Application>
  <PresentationFormat>화면 슬라이드 쇼(4:3)</PresentationFormat>
  <Paragraphs>39</Paragraphs>
  <Slides>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Office 테마</vt:lpstr>
      <vt:lpstr>슬라이드 1</vt:lpstr>
      <vt:lpstr>슬라이드 2</vt:lpstr>
      <vt:lpstr>슬라이드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Master</dc:creator>
  <cp:lastModifiedBy>Master</cp:lastModifiedBy>
  <cp:revision>4</cp:revision>
  <dcterms:created xsi:type="dcterms:W3CDTF">2017-12-22T09:38:00Z</dcterms:created>
  <dcterms:modified xsi:type="dcterms:W3CDTF">2017-12-22T10:01:36Z</dcterms:modified>
</cp:coreProperties>
</file>